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46"/>
  </p:notesMasterIdLst>
  <p:handoutMasterIdLst>
    <p:handoutMasterId r:id="rId47"/>
  </p:handoutMasterIdLst>
  <p:sldIdLst>
    <p:sldId id="950" r:id="rId2"/>
    <p:sldId id="717" r:id="rId3"/>
    <p:sldId id="1005" r:id="rId4"/>
    <p:sldId id="1006" r:id="rId5"/>
    <p:sldId id="1016" r:id="rId6"/>
    <p:sldId id="757" r:id="rId7"/>
    <p:sldId id="1017" r:id="rId8"/>
    <p:sldId id="1018" r:id="rId9"/>
    <p:sldId id="1019" r:id="rId10"/>
    <p:sldId id="1020" r:id="rId11"/>
    <p:sldId id="1021" r:id="rId12"/>
    <p:sldId id="1022" r:id="rId13"/>
    <p:sldId id="1023" r:id="rId14"/>
    <p:sldId id="1024" r:id="rId15"/>
    <p:sldId id="1025" r:id="rId16"/>
    <p:sldId id="1026" r:id="rId17"/>
    <p:sldId id="1027" r:id="rId18"/>
    <p:sldId id="1028" r:id="rId19"/>
    <p:sldId id="1029" r:id="rId20"/>
    <p:sldId id="986" r:id="rId21"/>
    <p:sldId id="1031" r:id="rId22"/>
    <p:sldId id="1032" r:id="rId23"/>
    <p:sldId id="1030" r:id="rId24"/>
    <p:sldId id="987" r:id="rId25"/>
    <p:sldId id="988" r:id="rId26"/>
    <p:sldId id="989" r:id="rId27"/>
    <p:sldId id="990" r:id="rId28"/>
    <p:sldId id="991" r:id="rId29"/>
    <p:sldId id="992" r:id="rId30"/>
    <p:sldId id="993" r:id="rId31"/>
    <p:sldId id="994" r:id="rId32"/>
    <p:sldId id="1033" r:id="rId33"/>
    <p:sldId id="1034" r:id="rId34"/>
    <p:sldId id="1035" r:id="rId35"/>
    <p:sldId id="1036" r:id="rId36"/>
    <p:sldId id="1037" r:id="rId37"/>
    <p:sldId id="1004" r:id="rId38"/>
    <p:sldId id="1015" r:id="rId39"/>
    <p:sldId id="1007" r:id="rId40"/>
    <p:sldId id="1008" r:id="rId41"/>
    <p:sldId id="1038" r:id="rId42"/>
    <p:sldId id="1039" r:id="rId43"/>
    <p:sldId id="1014" r:id="rId44"/>
    <p:sldId id="1012" r:id="rId45"/>
  </p:sldIdLst>
  <p:sldSz cx="9144000" cy="6858000" type="screen4x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C243394-2CCC-4D9C-93C2-4501B55FE435}">
          <p14:sldIdLst>
            <p14:sldId id="950"/>
            <p14:sldId id="717"/>
            <p14:sldId id="1005"/>
            <p14:sldId id="1006"/>
            <p14:sldId id="1016"/>
            <p14:sldId id="757"/>
            <p14:sldId id="1017"/>
            <p14:sldId id="1018"/>
            <p14:sldId id="1019"/>
            <p14:sldId id="1020"/>
            <p14:sldId id="1021"/>
            <p14:sldId id="1022"/>
            <p14:sldId id="1023"/>
            <p14:sldId id="1024"/>
            <p14:sldId id="1025"/>
            <p14:sldId id="1026"/>
            <p14:sldId id="1027"/>
            <p14:sldId id="1028"/>
            <p14:sldId id="1029"/>
            <p14:sldId id="986"/>
            <p14:sldId id="1031"/>
            <p14:sldId id="1032"/>
            <p14:sldId id="1030"/>
            <p14:sldId id="987"/>
            <p14:sldId id="988"/>
            <p14:sldId id="989"/>
            <p14:sldId id="990"/>
            <p14:sldId id="991"/>
            <p14:sldId id="992"/>
            <p14:sldId id="993"/>
            <p14:sldId id="994"/>
            <p14:sldId id="1033"/>
            <p14:sldId id="1034"/>
            <p14:sldId id="1035"/>
            <p14:sldId id="1036"/>
            <p14:sldId id="1037"/>
            <p14:sldId id="1004"/>
            <p14:sldId id="1015"/>
            <p14:sldId id="1007"/>
            <p14:sldId id="1008"/>
            <p14:sldId id="1038"/>
            <p14:sldId id="1039"/>
          </p14:sldIdLst>
        </p14:section>
        <p14:section name="Untitled Section" id="{B23B2AF1-986E-47E5-AE6A-756A390989E1}">
          <p14:sldIdLst>
            <p14:sldId id="1014"/>
            <p14:sldId id="101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93"/>
    <a:srgbClr val="FFB9B9"/>
    <a:srgbClr val="FFCC00"/>
    <a:srgbClr val="FF9900"/>
    <a:srgbClr val="3399FF"/>
    <a:srgbClr val="6699FF"/>
    <a:srgbClr val="59D8D5"/>
    <a:srgbClr val="E5FF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69" autoAdjust="0"/>
    <p:restoredTop sz="94131" autoAdjust="0"/>
  </p:normalViewPr>
  <p:slideViewPr>
    <p:cSldViewPr>
      <p:cViewPr varScale="1">
        <p:scale>
          <a:sx n="69" d="100"/>
          <a:sy n="69" d="100"/>
        </p:scale>
        <p:origin x="117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253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izi Vlora" userId="ddb635ae-a26d-4034-b5f9-ff7baa33c876" providerId="ADAL" clId="{D4622F1F-4409-4692-8E4D-B2826D9B87AD}"/>
    <pc:docChg chg="custSel addSld delSld modSld addSection modSection">
      <pc:chgData name="Ferizi Vlora" userId="ddb635ae-a26d-4034-b5f9-ff7baa33c876" providerId="ADAL" clId="{D4622F1F-4409-4692-8E4D-B2826D9B87AD}" dt="2024-03-29T19:16:30.632" v="804" actId="113"/>
      <pc:docMkLst>
        <pc:docMk/>
      </pc:docMkLst>
      <pc:sldChg chg="modSp mod">
        <pc:chgData name="Ferizi Vlora" userId="ddb635ae-a26d-4034-b5f9-ff7baa33c876" providerId="ADAL" clId="{D4622F1F-4409-4692-8E4D-B2826D9B87AD}" dt="2024-03-29T19:10:58.232" v="762" actId="2711"/>
        <pc:sldMkLst>
          <pc:docMk/>
          <pc:sldMk cId="960788459" sldId="717"/>
        </pc:sldMkLst>
        <pc:spChg chg="mod">
          <ac:chgData name="Ferizi Vlora" userId="ddb635ae-a26d-4034-b5f9-ff7baa33c876" providerId="ADAL" clId="{D4622F1F-4409-4692-8E4D-B2826D9B87AD}" dt="2024-03-29T19:10:58.232" v="762" actId="2711"/>
          <ac:spMkLst>
            <pc:docMk/>
            <pc:sldMk cId="960788459" sldId="717"/>
            <ac:spMk id="3" creationId="{00000000-0000-0000-0000-000000000000}"/>
          </ac:spMkLst>
        </pc:spChg>
      </pc:sldChg>
      <pc:sldChg chg="modSp mod">
        <pc:chgData name="Ferizi Vlora" userId="ddb635ae-a26d-4034-b5f9-ff7baa33c876" providerId="ADAL" clId="{D4622F1F-4409-4692-8E4D-B2826D9B87AD}" dt="2024-03-29T12:31:05.237" v="52" actId="20577"/>
        <pc:sldMkLst>
          <pc:docMk/>
          <pc:sldMk cId="0" sldId="757"/>
        </pc:sldMkLst>
        <pc:spChg chg="mod">
          <ac:chgData name="Ferizi Vlora" userId="ddb635ae-a26d-4034-b5f9-ff7baa33c876" providerId="ADAL" clId="{D4622F1F-4409-4692-8E4D-B2826D9B87AD}" dt="2024-03-29T12:31:05.237" v="52" actId="20577"/>
          <ac:spMkLst>
            <pc:docMk/>
            <pc:sldMk cId="0" sldId="757"/>
            <ac:spMk id="11" creationId="{00000000-0000-0000-0000-000000000000}"/>
          </ac:spMkLst>
        </pc:spChg>
      </pc:sldChg>
      <pc:sldChg chg="del">
        <pc:chgData name="Ferizi Vlora" userId="ddb635ae-a26d-4034-b5f9-ff7baa33c876" providerId="ADAL" clId="{D4622F1F-4409-4692-8E4D-B2826D9B87AD}" dt="2024-03-29T13:39:33.916" v="472" actId="2696"/>
        <pc:sldMkLst>
          <pc:docMk/>
          <pc:sldMk cId="3698965656" sldId="929"/>
        </pc:sldMkLst>
      </pc:sldChg>
      <pc:sldChg chg="del">
        <pc:chgData name="Ferizi Vlora" userId="ddb635ae-a26d-4034-b5f9-ff7baa33c876" providerId="ADAL" clId="{D4622F1F-4409-4692-8E4D-B2826D9B87AD}" dt="2024-03-29T13:39:37.238" v="473" actId="2696"/>
        <pc:sldMkLst>
          <pc:docMk/>
          <pc:sldMk cId="3698965656" sldId="930"/>
        </pc:sldMkLst>
      </pc:sldChg>
      <pc:sldChg chg="del">
        <pc:chgData name="Ferizi Vlora" userId="ddb635ae-a26d-4034-b5f9-ff7baa33c876" providerId="ADAL" clId="{D4622F1F-4409-4692-8E4D-B2826D9B87AD}" dt="2024-03-29T13:38:56.241" v="458" actId="2696"/>
        <pc:sldMkLst>
          <pc:docMk/>
          <pc:sldMk cId="1694720425" sldId="934"/>
        </pc:sldMkLst>
      </pc:sldChg>
      <pc:sldChg chg="del">
        <pc:chgData name="Ferizi Vlora" userId="ddb635ae-a26d-4034-b5f9-ff7baa33c876" providerId="ADAL" clId="{D4622F1F-4409-4692-8E4D-B2826D9B87AD}" dt="2024-03-29T13:38:58.950" v="459" actId="2696"/>
        <pc:sldMkLst>
          <pc:docMk/>
          <pc:sldMk cId="701520543" sldId="935"/>
        </pc:sldMkLst>
      </pc:sldChg>
      <pc:sldChg chg="del">
        <pc:chgData name="Ferizi Vlora" userId="ddb635ae-a26d-4034-b5f9-ff7baa33c876" providerId="ADAL" clId="{D4622F1F-4409-4692-8E4D-B2826D9B87AD}" dt="2024-03-29T13:38:52.662" v="457" actId="2696"/>
        <pc:sldMkLst>
          <pc:docMk/>
          <pc:sldMk cId="1032390830" sldId="936"/>
        </pc:sldMkLst>
      </pc:sldChg>
      <pc:sldChg chg="del">
        <pc:chgData name="Ferizi Vlora" userId="ddb635ae-a26d-4034-b5f9-ff7baa33c876" providerId="ADAL" clId="{D4622F1F-4409-4692-8E4D-B2826D9B87AD}" dt="2024-03-29T13:39:04.596" v="460" actId="2696"/>
        <pc:sldMkLst>
          <pc:docMk/>
          <pc:sldMk cId="823858467" sldId="939"/>
        </pc:sldMkLst>
      </pc:sldChg>
      <pc:sldChg chg="del">
        <pc:chgData name="Ferizi Vlora" userId="ddb635ae-a26d-4034-b5f9-ff7baa33c876" providerId="ADAL" clId="{D4622F1F-4409-4692-8E4D-B2826D9B87AD}" dt="2024-03-29T13:39:12.992" v="463" actId="2696"/>
        <pc:sldMkLst>
          <pc:docMk/>
          <pc:sldMk cId="1890606229" sldId="940"/>
        </pc:sldMkLst>
      </pc:sldChg>
      <pc:sldChg chg="del">
        <pc:chgData name="Ferizi Vlora" userId="ddb635ae-a26d-4034-b5f9-ff7baa33c876" providerId="ADAL" clId="{D4622F1F-4409-4692-8E4D-B2826D9B87AD}" dt="2024-03-29T13:39:19.553" v="466" actId="2696"/>
        <pc:sldMkLst>
          <pc:docMk/>
          <pc:sldMk cId="1867435289" sldId="942"/>
        </pc:sldMkLst>
      </pc:sldChg>
      <pc:sldChg chg="del">
        <pc:chgData name="Ferizi Vlora" userId="ddb635ae-a26d-4034-b5f9-ff7baa33c876" providerId="ADAL" clId="{D4622F1F-4409-4692-8E4D-B2826D9B87AD}" dt="2024-03-29T13:39:17.459" v="465" actId="2696"/>
        <pc:sldMkLst>
          <pc:docMk/>
          <pc:sldMk cId="3640652065" sldId="943"/>
        </pc:sldMkLst>
      </pc:sldChg>
      <pc:sldChg chg="del">
        <pc:chgData name="Ferizi Vlora" userId="ddb635ae-a26d-4034-b5f9-ff7baa33c876" providerId="ADAL" clId="{D4622F1F-4409-4692-8E4D-B2826D9B87AD}" dt="2024-03-29T13:39:23.313" v="467" actId="2696"/>
        <pc:sldMkLst>
          <pc:docMk/>
          <pc:sldMk cId="84463088" sldId="944"/>
        </pc:sldMkLst>
      </pc:sldChg>
      <pc:sldChg chg="del">
        <pc:chgData name="Ferizi Vlora" userId="ddb635ae-a26d-4034-b5f9-ff7baa33c876" providerId="ADAL" clId="{D4622F1F-4409-4692-8E4D-B2826D9B87AD}" dt="2024-03-29T13:39:26.918" v="469" actId="2696"/>
        <pc:sldMkLst>
          <pc:docMk/>
          <pc:sldMk cId="2778575105" sldId="946"/>
        </pc:sldMkLst>
      </pc:sldChg>
      <pc:sldChg chg="del">
        <pc:chgData name="Ferizi Vlora" userId="ddb635ae-a26d-4034-b5f9-ff7baa33c876" providerId="ADAL" clId="{D4622F1F-4409-4692-8E4D-B2826D9B87AD}" dt="2024-03-29T13:39:15.471" v="464" actId="2696"/>
        <pc:sldMkLst>
          <pc:docMk/>
          <pc:sldMk cId="1783037463" sldId="948"/>
        </pc:sldMkLst>
      </pc:sldChg>
      <pc:sldChg chg="del">
        <pc:chgData name="Ferizi Vlora" userId="ddb635ae-a26d-4034-b5f9-ff7baa33c876" providerId="ADAL" clId="{D4622F1F-4409-4692-8E4D-B2826D9B87AD}" dt="2024-03-29T13:39:25.200" v="468" actId="2696"/>
        <pc:sldMkLst>
          <pc:docMk/>
          <pc:sldMk cId="3902036460" sldId="949"/>
        </pc:sldMkLst>
      </pc:sldChg>
      <pc:sldChg chg="modSp mod">
        <pc:chgData name="Ferizi Vlora" userId="ddb635ae-a26d-4034-b5f9-ff7baa33c876" providerId="ADAL" clId="{D4622F1F-4409-4692-8E4D-B2826D9B87AD}" dt="2024-03-29T12:30:14.035" v="35" actId="790"/>
        <pc:sldMkLst>
          <pc:docMk/>
          <pc:sldMk cId="235740269" sldId="950"/>
        </pc:sldMkLst>
        <pc:spChg chg="mod">
          <ac:chgData name="Ferizi Vlora" userId="ddb635ae-a26d-4034-b5f9-ff7baa33c876" providerId="ADAL" clId="{D4622F1F-4409-4692-8E4D-B2826D9B87AD}" dt="2024-03-29T12:30:14.035" v="35" actId="790"/>
          <ac:spMkLst>
            <pc:docMk/>
            <pc:sldMk cId="235740269" sldId="950"/>
            <ac:spMk id="3" creationId="{00000000-0000-0000-0000-000000000000}"/>
          </ac:spMkLst>
        </pc:spChg>
      </pc:sldChg>
      <pc:sldChg chg="del">
        <pc:chgData name="Ferizi Vlora" userId="ddb635ae-a26d-4034-b5f9-ff7baa33c876" providerId="ADAL" clId="{D4622F1F-4409-4692-8E4D-B2826D9B87AD}" dt="2024-03-29T13:39:28.791" v="470" actId="2696"/>
        <pc:sldMkLst>
          <pc:docMk/>
          <pc:sldMk cId="1242657276" sldId="956"/>
        </pc:sldMkLst>
      </pc:sldChg>
      <pc:sldChg chg="del">
        <pc:chgData name="Ferizi Vlora" userId="ddb635ae-a26d-4034-b5f9-ff7baa33c876" providerId="ADAL" clId="{D4622F1F-4409-4692-8E4D-B2826D9B87AD}" dt="2024-03-29T13:39:30.510" v="471" actId="2696"/>
        <pc:sldMkLst>
          <pc:docMk/>
          <pc:sldMk cId="1337602223" sldId="957"/>
        </pc:sldMkLst>
      </pc:sldChg>
      <pc:sldChg chg="del">
        <pc:chgData name="Ferizi Vlora" userId="ddb635ae-a26d-4034-b5f9-ff7baa33c876" providerId="ADAL" clId="{D4622F1F-4409-4692-8E4D-B2826D9B87AD}" dt="2024-03-29T13:39:07.743" v="461" actId="2696"/>
        <pc:sldMkLst>
          <pc:docMk/>
          <pc:sldMk cId="1463387572" sldId="959"/>
        </pc:sldMkLst>
      </pc:sldChg>
      <pc:sldChg chg="del">
        <pc:chgData name="Ferizi Vlora" userId="ddb635ae-a26d-4034-b5f9-ff7baa33c876" providerId="ADAL" clId="{D4622F1F-4409-4692-8E4D-B2826D9B87AD}" dt="2024-03-29T13:39:10.602" v="462" actId="2696"/>
        <pc:sldMkLst>
          <pc:docMk/>
          <pc:sldMk cId="4164271973" sldId="960"/>
        </pc:sldMkLst>
      </pc:sldChg>
      <pc:sldChg chg="modSp del mod">
        <pc:chgData name="Ferizi Vlora" userId="ddb635ae-a26d-4034-b5f9-ff7baa33c876" providerId="ADAL" clId="{D4622F1F-4409-4692-8E4D-B2826D9B87AD}" dt="2024-03-28T14:58:14.096" v="27" actId="2696"/>
        <pc:sldMkLst>
          <pc:docMk/>
          <pc:sldMk cId="179389916" sldId="965"/>
        </pc:sldMkLst>
        <pc:spChg chg="mod">
          <ac:chgData name="Ferizi Vlora" userId="ddb635ae-a26d-4034-b5f9-ff7baa33c876" providerId="ADAL" clId="{D4622F1F-4409-4692-8E4D-B2826D9B87AD}" dt="2024-03-28T14:56:55.404" v="26" actId="122"/>
          <ac:spMkLst>
            <pc:docMk/>
            <pc:sldMk cId="179389916" sldId="965"/>
            <ac:spMk id="2" creationId="{00000000-0000-0000-0000-000000000000}"/>
          </ac:spMkLst>
        </pc:spChg>
        <pc:spChg chg="mod">
          <ac:chgData name="Ferizi Vlora" userId="ddb635ae-a26d-4034-b5f9-ff7baa33c876" providerId="ADAL" clId="{D4622F1F-4409-4692-8E4D-B2826D9B87AD}" dt="2024-03-28T14:56:53.434" v="25" actId="20577"/>
          <ac:spMkLst>
            <pc:docMk/>
            <pc:sldMk cId="179389916" sldId="965"/>
            <ac:spMk id="3" creationId="{00000000-0000-0000-0000-000000000000}"/>
          </ac:spMkLst>
        </pc:spChg>
      </pc:sldChg>
      <pc:sldChg chg="modSp del mod">
        <pc:chgData name="Ferizi Vlora" userId="ddb635ae-a26d-4034-b5f9-ff7baa33c876" providerId="ADAL" clId="{D4622F1F-4409-4692-8E4D-B2826D9B87AD}" dt="2024-03-29T12:55:39.177" v="325" actId="2696"/>
        <pc:sldMkLst>
          <pc:docMk/>
          <pc:sldMk cId="478911652" sldId="966"/>
        </pc:sldMkLst>
        <pc:spChg chg="mod">
          <ac:chgData name="Ferizi Vlora" userId="ddb635ae-a26d-4034-b5f9-ff7baa33c876" providerId="ADAL" clId="{D4622F1F-4409-4692-8E4D-B2826D9B87AD}" dt="2024-03-28T15:00:17.438" v="28" actId="207"/>
          <ac:spMkLst>
            <pc:docMk/>
            <pc:sldMk cId="478911652" sldId="966"/>
            <ac:spMk id="3" creationId="{00000000-0000-0000-0000-000000000000}"/>
          </ac:spMkLst>
        </pc:spChg>
      </pc:sldChg>
      <pc:sldChg chg="modSp del mod">
        <pc:chgData name="Ferizi Vlora" userId="ddb635ae-a26d-4034-b5f9-ff7baa33c876" providerId="ADAL" clId="{D4622F1F-4409-4692-8E4D-B2826D9B87AD}" dt="2024-03-29T12:55:41.040" v="326" actId="2696"/>
        <pc:sldMkLst>
          <pc:docMk/>
          <pc:sldMk cId="3757538811" sldId="967"/>
        </pc:sldMkLst>
        <pc:spChg chg="mod">
          <ac:chgData name="Ferizi Vlora" userId="ddb635ae-a26d-4034-b5f9-ff7baa33c876" providerId="ADAL" clId="{D4622F1F-4409-4692-8E4D-B2826D9B87AD}" dt="2024-03-28T15:00:21.443" v="29" actId="207"/>
          <ac:spMkLst>
            <pc:docMk/>
            <pc:sldMk cId="3757538811" sldId="967"/>
            <ac:spMk id="3" creationId="{00000000-0000-0000-0000-000000000000}"/>
          </ac:spMkLst>
        </pc:spChg>
      </pc:sldChg>
      <pc:sldChg chg="del">
        <pc:chgData name="Ferizi Vlora" userId="ddb635ae-a26d-4034-b5f9-ff7baa33c876" providerId="ADAL" clId="{D4622F1F-4409-4692-8E4D-B2826D9B87AD}" dt="2024-03-29T13:39:40.788" v="474" actId="2696"/>
        <pc:sldMkLst>
          <pc:docMk/>
          <pc:sldMk cId="3940852809" sldId="980"/>
        </pc:sldMkLst>
      </pc:sldChg>
      <pc:sldChg chg="del">
        <pc:chgData name="Ferizi Vlora" userId="ddb635ae-a26d-4034-b5f9-ff7baa33c876" providerId="ADAL" clId="{D4622F1F-4409-4692-8E4D-B2826D9B87AD}" dt="2024-03-29T13:39:46.426" v="475" actId="2696"/>
        <pc:sldMkLst>
          <pc:docMk/>
          <pc:sldMk cId="2463682546" sldId="981"/>
        </pc:sldMkLst>
      </pc:sldChg>
      <pc:sldChg chg="del">
        <pc:chgData name="Ferizi Vlora" userId="ddb635ae-a26d-4034-b5f9-ff7baa33c876" providerId="ADAL" clId="{D4622F1F-4409-4692-8E4D-B2826D9B87AD}" dt="2024-03-29T13:39:48.643" v="476" actId="2696"/>
        <pc:sldMkLst>
          <pc:docMk/>
          <pc:sldMk cId="1573682719" sldId="982"/>
        </pc:sldMkLst>
      </pc:sldChg>
      <pc:sldChg chg="del">
        <pc:chgData name="Ferizi Vlora" userId="ddb635ae-a26d-4034-b5f9-ff7baa33c876" providerId="ADAL" clId="{D4622F1F-4409-4692-8E4D-B2826D9B87AD}" dt="2024-03-29T13:39:51.098" v="477" actId="2696"/>
        <pc:sldMkLst>
          <pc:docMk/>
          <pc:sldMk cId="2619969777" sldId="983"/>
        </pc:sldMkLst>
      </pc:sldChg>
      <pc:sldChg chg="modSp del mod">
        <pc:chgData name="Ferizi Vlora" userId="ddb635ae-a26d-4034-b5f9-ff7baa33c876" providerId="ADAL" clId="{D4622F1F-4409-4692-8E4D-B2826D9B87AD}" dt="2024-03-29T12:55:43.471" v="327" actId="2696"/>
        <pc:sldMkLst>
          <pc:docMk/>
          <pc:sldMk cId="2274194179" sldId="984"/>
        </pc:sldMkLst>
        <pc:spChg chg="mod">
          <ac:chgData name="Ferizi Vlora" userId="ddb635ae-a26d-4034-b5f9-ff7baa33c876" providerId="ADAL" clId="{D4622F1F-4409-4692-8E4D-B2826D9B87AD}" dt="2024-03-28T15:00:26.449" v="30" actId="207"/>
          <ac:spMkLst>
            <pc:docMk/>
            <pc:sldMk cId="2274194179" sldId="984"/>
            <ac:spMk id="9" creationId="{00000000-0000-0000-0000-000000000000}"/>
          </ac:spMkLst>
        </pc:spChg>
      </pc:sldChg>
      <pc:sldChg chg="modSp mod">
        <pc:chgData name="Ferizi Vlora" userId="ddb635ae-a26d-4034-b5f9-ff7baa33c876" providerId="ADAL" clId="{D4622F1F-4409-4692-8E4D-B2826D9B87AD}" dt="2024-03-29T12:57:35.016" v="341" actId="20577"/>
        <pc:sldMkLst>
          <pc:docMk/>
          <pc:sldMk cId="1409635127" sldId="986"/>
        </pc:sldMkLst>
        <pc:spChg chg="mod">
          <ac:chgData name="Ferizi Vlora" userId="ddb635ae-a26d-4034-b5f9-ff7baa33c876" providerId="ADAL" clId="{D4622F1F-4409-4692-8E4D-B2826D9B87AD}" dt="2024-03-29T12:57:35.016" v="341" actId="20577"/>
          <ac:spMkLst>
            <pc:docMk/>
            <pc:sldMk cId="1409635127" sldId="986"/>
            <ac:spMk id="8" creationId="{00000000-0000-0000-0000-000000000000}"/>
          </ac:spMkLst>
        </pc:spChg>
        <pc:spChg chg="mod">
          <ac:chgData name="Ferizi Vlora" userId="ddb635ae-a26d-4034-b5f9-ff7baa33c876" providerId="ADAL" clId="{D4622F1F-4409-4692-8E4D-B2826D9B87AD}" dt="2024-03-29T12:57:08.878" v="338"/>
          <ac:spMkLst>
            <pc:docMk/>
            <pc:sldMk cId="1409635127" sldId="986"/>
            <ac:spMk id="9" creationId="{00000000-0000-0000-0000-000000000000}"/>
          </ac:spMkLst>
        </pc:spChg>
      </pc:sldChg>
      <pc:sldChg chg="modSp mod">
        <pc:chgData name="Ferizi Vlora" userId="ddb635ae-a26d-4034-b5f9-ff7baa33c876" providerId="ADAL" clId="{D4622F1F-4409-4692-8E4D-B2826D9B87AD}" dt="2024-03-29T13:30:50.951" v="373" actId="20577"/>
        <pc:sldMkLst>
          <pc:docMk/>
          <pc:sldMk cId="2192714055" sldId="987"/>
        </pc:sldMkLst>
        <pc:spChg chg="mod">
          <ac:chgData name="Ferizi Vlora" userId="ddb635ae-a26d-4034-b5f9-ff7baa33c876" providerId="ADAL" clId="{D4622F1F-4409-4692-8E4D-B2826D9B87AD}" dt="2024-03-29T12:33:00.092" v="174" actId="12"/>
          <ac:spMkLst>
            <pc:docMk/>
            <pc:sldMk cId="2192714055" sldId="987"/>
            <ac:spMk id="8" creationId="{00000000-0000-0000-0000-000000000000}"/>
          </ac:spMkLst>
        </pc:spChg>
        <pc:spChg chg="mod">
          <ac:chgData name="Ferizi Vlora" userId="ddb635ae-a26d-4034-b5f9-ff7baa33c876" providerId="ADAL" clId="{D4622F1F-4409-4692-8E4D-B2826D9B87AD}" dt="2024-03-29T13:30:50.951" v="373" actId="20577"/>
          <ac:spMkLst>
            <pc:docMk/>
            <pc:sldMk cId="2192714055" sldId="987"/>
            <ac:spMk id="9" creationId="{00000000-0000-0000-0000-000000000000}"/>
          </ac:spMkLst>
        </pc:spChg>
      </pc:sldChg>
      <pc:sldChg chg="modSp mod">
        <pc:chgData name="Ferizi Vlora" userId="ddb635ae-a26d-4034-b5f9-ff7baa33c876" providerId="ADAL" clId="{D4622F1F-4409-4692-8E4D-B2826D9B87AD}" dt="2024-03-29T13:31:22.556" v="376" actId="20577"/>
        <pc:sldMkLst>
          <pc:docMk/>
          <pc:sldMk cId="3384770283" sldId="988"/>
        </pc:sldMkLst>
        <pc:spChg chg="mod">
          <ac:chgData name="Ferizi Vlora" userId="ddb635ae-a26d-4034-b5f9-ff7baa33c876" providerId="ADAL" clId="{D4622F1F-4409-4692-8E4D-B2826D9B87AD}" dt="2024-03-29T13:31:10.064" v="374"/>
          <ac:spMkLst>
            <pc:docMk/>
            <pc:sldMk cId="3384770283" sldId="988"/>
            <ac:spMk id="8" creationId="{00000000-0000-0000-0000-000000000000}"/>
          </ac:spMkLst>
        </pc:spChg>
        <pc:spChg chg="mod">
          <ac:chgData name="Ferizi Vlora" userId="ddb635ae-a26d-4034-b5f9-ff7baa33c876" providerId="ADAL" clId="{D4622F1F-4409-4692-8E4D-B2826D9B87AD}" dt="2024-03-29T13:31:22.556" v="376" actId="20577"/>
          <ac:spMkLst>
            <pc:docMk/>
            <pc:sldMk cId="3384770283" sldId="988"/>
            <ac:spMk id="9" creationId="{00000000-0000-0000-0000-000000000000}"/>
          </ac:spMkLst>
        </pc:spChg>
      </pc:sldChg>
      <pc:sldChg chg="modSp mod">
        <pc:chgData name="Ferizi Vlora" userId="ddb635ae-a26d-4034-b5f9-ff7baa33c876" providerId="ADAL" clId="{D4622F1F-4409-4692-8E4D-B2826D9B87AD}" dt="2024-03-29T13:31:37.565" v="378" actId="20577"/>
        <pc:sldMkLst>
          <pc:docMk/>
          <pc:sldMk cId="3252138396" sldId="989"/>
        </pc:sldMkLst>
        <pc:spChg chg="mod">
          <ac:chgData name="Ferizi Vlora" userId="ddb635ae-a26d-4034-b5f9-ff7baa33c876" providerId="ADAL" clId="{D4622F1F-4409-4692-8E4D-B2826D9B87AD}" dt="2024-03-28T15:01:33.972" v="34"/>
          <ac:spMkLst>
            <pc:docMk/>
            <pc:sldMk cId="3252138396" sldId="989"/>
            <ac:spMk id="8" creationId="{00000000-0000-0000-0000-000000000000}"/>
          </ac:spMkLst>
        </pc:spChg>
        <pc:spChg chg="mod">
          <ac:chgData name="Ferizi Vlora" userId="ddb635ae-a26d-4034-b5f9-ff7baa33c876" providerId="ADAL" clId="{D4622F1F-4409-4692-8E4D-B2826D9B87AD}" dt="2024-03-29T13:31:37.565" v="378" actId="20577"/>
          <ac:spMkLst>
            <pc:docMk/>
            <pc:sldMk cId="3252138396" sldId="989"/>
            <ac:spMk id="9" creationId="{00000000-0000-0000-0000-000000000000}"/>
          </ac:spMkLst>
        </pc:spChg>
      </pc:sldChg>
      <pc:sldChg chg="modSp mod">
        <pc:chgData name="Ferizi Vlora" userId="ddb635ae-a26d-4034-b5f9-ff7baa33c876" providerId="ADAL" clId="{D4622F1F-4409-4692-8E4D-B2826D9B87AD}" dt="2024-03-29T19:11:51.852" v="763" actId="2711"/>
        <pc:sldMkLst>
          <pc:docMk/>
          <pc:sldMk cId="4089909210" sldId="990"/>
        </pc:sldMkLst>
        <pc:spChg chg="mod">
          <ac:chgData name="Ferizi Vlora" userId="ddb635ae-a26d-4034-b5f9-ff7baa33c876" providerId="ADAL" clId="{D4622F1F-4409-4692-8E4D-B2826D9B87AD}" dt="2024-03-29T19:11:51.852" v="763" actId="2711"/>
          <ac:spMkLst>
            <pc:docMk/>
            <pc:sldMk cId="4089909210" sldId="990"/>
            <ac:spMk id="8" creationId="{00000000-0000-0000-0000-000000000000}"/>
          </ac:spMkLst>
        </pc:spChg>
        <pc:spChg chg="mod">
          <ac:chgData name="Ferizi Vlora" userId="ddb635ae-a26d-4034-b5f9-ff7baa33c876" providerId="ADAL" clId="{D4622F1F-4409-4692-8E4D-B2826D9B87AD}" dt="2024-03-29T13:32:00.613" v="379"/>
          <ac:spMkLst>
            <pc:docMk/>
            <pc:sldMk cId="4089909210" sldId="990"/>
            <ac:spMk id="9" creationId="{00000000-0000-0000-0000-000000000000}"/>
          </ac:spMkLst>
        </pc:spChg>
      </pc:sldChg>
      <pc:sldChg chg="modSp mod setBg">
        <pc:chgData name="Ferizi Vlora" userId="ddb635ae-a26d-4034-b5f9-ff7baa33c876" providerId="ADAL" clId="{D4622F1F-4409-4692-8E4D-B2826D9B87AD}" dt="2024-03-29T19:12:15.605" v="765" actId="2711"/>
        <pc:sldMkLst>
          <pc:docMk/>
          <pc:sldMk cId="3998576785" sldId="991"/>
        </pc:sldMkLst>
        <pc:spChg chg="mod">
          <ac:chgData name="Ferizi Vlora" userId="ddb635ae-a26d-4034-b5f9-ff7baa33c876" providerId="ADAL" clId="{D4622F1F-4409-4692-8E4D-B2826D9B87AD}" dt="2024-03-29T19:12:15.605" v="765" actId="2711"/>
          <ac:spMkLst>
            <pc:docMk/>
            <pc:sldMk cId="3998576785" sldId="991"/>
            <ac:spMk id="8" creationId="{00000000-0000-0000-0000-000000000000}"/>
          </ac:spMkLst>
        </pc:spChg>
        <pc:spChg chg="mod">
          <ac:chgData name="Ferizi Vlora" userId="ddb635ae-a26d-4034-b5f9-ff7baa33c876" providerId="ADAL" clId="{D4622F1F-4409-4692-8E4D-B2826D9B87AD}" dt="2024-03-29T13:32:19.276" v="384" actId="20577"/>
          <ac:spMkLst>
            <pc:docMk/>
            <pc:sldMk cId="3998576785" sldId="991"/>
            <ac:spMk id="9" creationId="{00000000-0000-0000-0000-000000000000}"/>
          </ac:spMkLst>
        </pc:spChg>
      </pc:sldChg>
      <pc:sldChg chg="modSp mod">
        <pc:chgData name="Ferizi Vlora" userId="ddb635ae-a26d-4034-b5f9-ff7baa33c876" providerId="ADAL" clId="{D4622F1F-4409-4692-8E4D-B2826D9B87AD}" dt="2024-03-29T19:13:15.703" v="777" actId="20577"/>
        <pc:sldMkLst>
          <pc:docMk/>
          <pc:sldMk cId="3491294704" sldId="992"/>
        </pc:sldMkLst>
        <pc:spChg chg="mod">
          <ac:chgData name="Ferizi Vlora" userId="ddb635ae-a26d-4034-b5f9-ff7baa33c876" providerId="ADAL" clId="{D4622F1F-4409-4692-8E4D-B2826D9B87AD}" dt="2024-03-29T19:13:15.703" v="777" actId="20577"/>
          <ac:spMkLst>
            <pc:docMk/>
            <pc:sldMk cId="3491294704" sldId="992"/>
            <ac:spMk id="8" creationId="{00000000-0000-0000-0000-000000000000}"/>
          </ac:spMkLst>
        </pc:spChg>
        <pc:spChg chg="mod">
          <ac:chgData name="Ferizi Vlora" userId="ddb635ae-a26d-4034-b5f9-ff7baa33c876" providerId="ADAL" clId="{D4622F1F-4409-4692-8E4D-B2826D9B87AD}" dt="2024-03-29T13:32:32.303" v="389" actId="20577"/>
          <ac:spMkLst>
            <pc:docMk/>
            <pc:sldMk cId="3491294704" sldId="992"/>
            <ac:spMk id="9" creationId="{00000000-0000-0000-0000-000000000000}"/>
          </ac:spMkLst>
        </pc:spChg>
      </pc:sldChg>
      <pc:sldChg chg="modSp mod">
        <pc:chgData name="Ferizi Vlora" userId="ddb635ae-a26d-4034-b5f9-ff7baa33c876" providerId="ADAL" clId="{D4622F1F-4409-4692-8E4D-B2826D9B87AD}" dt="2024-03-29T13:59:30.406" v="508" actId="14100"/>
        <pc:sldMkLst>
          <pc:docMk/>
          <pc:sldMk cId="3946572477" sldId="993"/>
        </pc:sldMkLst>
        <pc:spChg chg="mod">
          <ac:chgData name="Ferizi Vlora" userId="ddb635ae-a26d-4034-b5f9-ff7baa33c876" providerId="ADAL" clId="{D4622F1F-4409-4692-8E4D-B2826D9B87AD}" dt="2024-03-29T13:59:30.406" v="508" actId="14100"/>
          <ac:spMkLst>
            <pc:docMk/>
            <pc:sldMk cId="3946572477" sldId="993"/>
            <ac:spMk id="8" creationId="{00000000-0000-0000-0000-000000000000}"/>
          </ac:spMkLst>
        </pc:spChg>
        <pc:spChg chg="mod">
          <ac:chgData name="Ferizi Vlora" userId="ddb635ae-a26d-4034-b5f9-ff7baa33c876" providerId="ADAL" clId="{D4622F1F-4409-4692-8E4D-B2826D9B87AD}" dt="2024-03-29T13:33:05.997" v="391"/>
          <ac:spMkLst>
            <pc:docMk/>
            <pc:sldMk cId="3946572477" sldId="993"/>
            <ac:spMk id="9" creationId="{00000000-0000-0000-0000-000000000000}"/>
          </ac:spMkLst>
        </pc:spChg>
      </pc:sldChg>
      <pc:sldChg chg="modSp mod">
        <pc:chgData name="Ferizi Vlora" userId="ddb635ae-a26d-4034-b5f9-ff7baa33c876" providerId="ADAL" clId="{D4622F1F-4409-4692-8E4D-B2826D9B87AD}" dt="2024-03-29T13:35:21.704" v="415" actId="14100"/>
        <pc:sldMkLst>
          <pc:docMk/>
          <pc:sldMk cId="1389674635" sldId="994"/>
        </pc:sldMkLst>
        <pc:spChg chg="mod">
          <ac:chgData name="Ferizi Vlora" userId="ddb635ae-a26d-4034-b5f9-ff7baa33c876" providerId="ADAL" clId="{D4622F1F-4409-4692-8E4D-B2826D9B87AD}" dt="2024-03-29T13:35:21.704" v="415" actId="14100"/>
          <ac:spMkLst>
            <pc:docMk/>
            <pc:sldMk cId="1389674635" sldId="994"/>
            <ac:spMk id="3" creationId="{00000000-0000-0000-0000-000000000000}"/>
          </ac:spMkLst>
        </pc:spChg>
        <pc:spChg chg="mod">
          <ac:chgData name="Ferizi Vlora" userId="ddb635ae-a26d-4034-b5f9-ff7baa33c876" providerId="ADAL" clId="{D4622F1F-4409-4692-8E4D-B2826D9B87AD}" dt="2024-03-29T13:35:06.247" v="411"/>
          <ac:spMkLst>
            <pc:docMk/>
            <pc:sldMk cId="1389674635" sldId="994"/>
            <ac:spMk id="4" creationId="{00000000-0000-0000-0000-000000000000}"/>
          </ac:spMkLst>
        </pc:spChg>
      </pc:sldChg>
      <pc:sldChg chg="del">
        <pc:chgData name="Ferizi Vlora" userId="ddb635ae-a26d-4034-b5f9-ff7baa33c876" providerId="ADAL" clId="{D4622F1F-4409-4692-8E4D-B2826D9B87AD}" dt="2024-03-29T13:38:46.153" v="456" actId="2696"/>
        <pc:sldMkLst>
          <pc:docMk/>
          <pc:sldMk cId="262662917" sldId="995"/>
        </pc:sldMkLst>
      </pc:sldChg>
      <pc:sldChg chg="del">
        <pc:chgData name="Ferizi Vlora" userId="ddb635ae-a26d-4034-b5f9-ff7baa33c876" providerId="ADAL" clId="{D4622F1F-4409-4692-8E4D-B2826D9B87AD}" dt="2024-03-29T14:01:27.209" v="515" actId="2696"/>
        <pc:sldMkLst>
          <pc:docMk/>
          <pc:sldMk cId="661682521" sldId="996"/>
        </pc:sldMkLst>
      </pc:sldChg>
      <pc:sldChg chg="del">
        <pc:chgData name="Ferizi Vlora" userId="ddb635ae-a26d-4034-b5f9-ff7baa33c876" providerId="ADAL" clId="{D4622F1F-4409-4692-8E4D-B2826D9B87AD}" dt="2024-03-29T14:01:32.405" v="516" actId="2696"/>
        <pc:sldMkLst>
          <pc:docMk/>
          <pc:sldMk cId="2383620011" sldId="997"/>
        </pc:sldMkLst>
      </pc:sldChg>
      <pc:sldChg chg="del">
        <pc:chgData name="Ferizi Vlora" userId="ddb635ae-a26d-4034-b5f9-ff7baa33c876" providerId="ADAL" clId="{D4622F1F-4409-4692-8E4D-B2826D9B87AD}" dt="2024-03-29T14:01:35.511" v="517" actId="2696"/>
        <pc:sldMkLst>
          <pc:docMk/>
          <pc:sldMk cId="1556330433" sldId="998"/>
        </pc:sldMkLst>
      </pc:sldChg>
      <pc:sldChg chg="del">
        <pc:chgData name="Ferizi Vlora" userId="ddb635ae-a26d-4034-b5f9-ff7baa33c876" providerId="ADAL" clId="{D4622F1F-4409-4692-8E4D-B2826D9B87AD}" dt="2024-03-29T14:01:38.646" v="518" actId="2696"/>
        <pc:sldMkLst>
          <pc:docMk/>
          <pc:sldMk cId="1225464109" sldId="999"/>
        </pc:sldMkLst>
      </pc:sldChg>
      <pc:sldChg chg="del">
        <pc:chgData name="Ferizi Vlora" userId="ddb635ae-a26d-4034-b5f9-ff7baa33c876" providerId="ADAL" clId="{D4622F1F-4409-4692-8E4D-B2826D9B87AD}" dt="2024-03-29T14:01:40.960" v="519" actId="2696"/>
        <pc:sldMkLst>
          <pc:docMk/>
          <pc:sldMk cId="2843438872" sldId="1000"/>
        </pc:sldMkLst>
      </pc:sldChg>
      <pc:sldChg chg="del">
        <pc:chgData name="Ferizi Vlora" userId="ddb635ae-a26d-4034-b5f9-ff7baa33c876" providerId="ADAL" clId="{D4622F1F-4409-4692-8E4D-B2826D9B87AD}" dt="2024-03-29T14:01:44.402" v="520" actId="2696"/>
        <pc:sldMkLst>
          <pc:docMk/>
          <pc:sldMk cId="731132433" sldId="1001"/>
        </pc:sldMkLst>
      </pc:sldChg>
      <pc:sldChg chg="del">
        <pc:chgData name="Ferizi Vlora" userId="ddb635ae-a26d-4034-b5f9-ff7baa33c876" providerId="ADAL" clId="{D4622F1F-4409-4692-8E4D-B2826D9B87AD}" dt="2024-03-29T14:01:47.338" v="521" actId="2696"/>
        <pc:sldMkLst>
          <pc:docMk/>
          <pc:sldMk cId="187481705" sldId="1002"/>
        </pc:sldMkLst>
      </pc:sldChg>
      <pc:sldChg chg="del">
        <pc:chgData name="Ferizi Vlora" userId="ddb635ae-a26d-4034-b5f9-ff7baa33c876" providerId="ADAL" clId="{D4622F1F-4409-4692-8E4D-B2826D9B87AD}" dt="2024-03-29T14:02:01.693" v="522" actId="2696"/>
        <pc:sldMkLst>
          <pc:docMk/>
          <pc:sldMk cId="3147915983" sldId="1003"/>
        </pc:sldMkLst>
      </pc:sldChg>
      <pc:sldChg chg="modSp mod">
        <pc:chgData name="Ferizi Vlora" userId="ddb635ae-a26d-4034-b5f9-ff7baa33c876" providerId="ADAL" clId="{D4622F1F-4409-4692-8E4D-B2826D9B87AD}" dt="2024-03-29T13:40:18.128" v="505" actId="113"/>
        <pc:sldMkLst>
          <pc:docMk/>
          <pc:sldMk cId="4076867831" sldId="1004"/>
        </pc:sldMkLst>
        <pc:spChg chg="mod">
          <ac:chgData name="Ferizi Vlora" userId="ddb635ae-a26d-4034-b5f9-ff7baa33c876" providerId="ADAL" clId="{D4622F1F-4409-4692-8E4D-B2826D9B87AD}" dt="2024-03-29T13:40:01.914" v="479" actId="20577"/>
          <ac:spMkLst>
            <pc:docMk/>
            <pc:sldMk cId="4076867831" sldId="1004"/>
            <ac:spMk id="2" creationId="{00000000-0000-0000-0000-000000000000}"/>
          </ac:spMkLst>
        </pc:spChg>
        <pc:spChg chg="mod">
          <ac:chgData name="Ferizi Vlora" userId="ddb635ae-a26d-4034-b5f9-ff7baa33c876" providerId="ADAL" clId="{D4622F1F-4409-4692-8E4D-B2826D9B87AD}" dt="2024-03-29T13:40:18.128" v="505" actId="113"/>
          <ac:spMkLst>
            <pc:docMk/>
            <pc:sldMk cId="4076867831" sldId="1004"/>
            <ac:spMk id="3" creationId="{00000000-0000-0000-0000-000000000000}"/>
          </ac:spMkLst>
        </pc:spChg>
      </pc:sldChg>
      <pc:sldChg chg="modSp mod">
        <pc:chgData name="Ferizi Vlora" userId="ddb635ae-a26d-4034-b5f9-ff7baa33c876" providerId="ADAL" clId="{D4622F1F-4409-4692-8E4D-B2826D9B87AD}" dt="2024-03-29T12:30:32.319" v="45" actId="20577"/>
        <pc:sldMkLst>
          <pc:docMk/>
          <pc:sldMk cId="1603942601" sldId="1005"/>
        </pc:sldMkLst>
        <pc:spChg chg="mod">
          <ac:chgData name="Ferizi Vlora" userId="ddb635ae-a26d-4034-b5f9-ff7baa33c876" providerId="ADAL" clId="{D4622F1F-4409-4692-8E4D-B2826D9B87AD}" dt="2024-03-29T12:30:32.319" v="45" actId="20577"/>
          <ac:spMkLst>
            <pc:docMk/>
            <pc:sldMk cId="1603942601" sldId="1005"/>
            <ac:spMk id="2" creationId="{00000000-0000-0000-0000-000000000000}"/>
          </ac:spMkLst>
        </pc:spChg>
      </pc:sldChg>
      <pc:sldChg chg="modSp mod">
        <pc:chgData name="Ferizi Vlora" userId="ddb635ae-a26d-4034-b5f9-ff7baa33c876" providerId="ADAL" clId="{D4622F1F-4409-4692-8E4D-B2826D9B87AD}" dt="2024-03-29T12:30:38.645" v="47" actId="14100"/>
        <pc:sldMkLst>
          <pc:docMk/>
          <pc:sldMk cId="1653092905" sldId="1006"/>
        </pc:sldMkLst>
        <pc:spChg chg="mod">
          <ac:chgData name="Ferizi Vlora" userId="ddb635ae-a26d-4034-b5f9-ff7baa33c876" providerId="ADAL" clId="{D4622F1F-4409-4692-8E4D-B2826D9B87AD}" dt="2024-03-29T12:30:38.645" v="47" actId="14100"/>
          <ac:spMkLst>
            <pc:docMk/>
            <pc:sldMk cId="1653092905" sldId="1006"/>
            <ac:spMk id="5" creationId="{00000000-0000-0000-0000-000000000000}"/>
          </ac:spMkLst>
        </pc:spChg>
      </pc:sldChg>
      <pc:sldChg chg="modSp mod">
        <pc:chgData name="Ferizi Vlora" userId="ddb635ae-a26d-4034-b5f9-ff7baa33c876" providerId="ADAL" clId="{D4622F1F-4409-4692-8E4D-B2826D9B87AD}" dt="2024-03-29T19:15:02.999" v="780" actId="113"/>
        <pc:sldMkLst>
          <pc:docMk/>
          <pc:sldMk cId="2789584168" sldId="1007"/>
        </pc:sldMkLst>
        <pc:spChg chg="mod">
          <ac:chgData name="Ferizi Vlora" userId="ddb635ae-a26d-4034-b5f9-ff7baa33c876" providerId="ADAL" clId="{D4622F1F-4409-4692-8E4D-B2826D9B87AD}" dt="2024-03-29T19:15:02.999" v="780" actId="113"/>
          <ac:spMkLst>
            <pc:docMk/>
            <pc:sldMk cId="2789584168" sldId="1007"/>
            <ac:spMk id="2" creationId="{00000000-0000-0000-0000-000000000000}"/>
          </ac:spMkLst>
        </pc:spChg>
      </pc:sldChg>
      <pc:sldChg chg="addSp modSp mod">
        <pc:chgData name="Ferizi Vlora" userId="ddb635ae-a26d-4034-b5f9-ff7baa33c876" providerId="ADAL" clId="{D4622F1F-4409-4692-8E4D-B2826D9B87AD}" dt="2024-03-29T14:14:47.627" v="760" actId="20577"/>
        <pc:sldMkLst>
          <pc:docMk/>
          <pc:sldMk cId="2172865690" sldId="1008"/>
        </pc:sldMkLst>
        <pc:spChg chg="mod">
          <ac:chgData name="Ferizi Vlora" userId="ddb635ae-a26d-4034-b5f9-ff7baa33c876" providerId="ADAL" clId="{D4622F1F-4409-4692-8E4D-B2826D9B87AD}" dt="2024-03-29T14:14:47.627" v="760" actId="20577"/>
          <ac:spMkLst>
            <pc:docMk/>
            <pc:sldMk cId="2172865690" sldId="1008"/>
            <ac:spMk id="2" creationId="{00000000-0000-0000-0000-000000000000}"/>
          </ac:spMkLst>
        </pc:spChg>
        <pc:spChg chg="add mod">
          <ac:chgData name="Ferizi Vlora" userId="ddb635ae-a26d-4034-b5f9-ff7baa33c876" providerId="ADAL" clId="{D4622F1F-4409-4692-8E4D-B2826D9B87AD}" dt="2024-03-29T14:07:00.031" v="650" actId="20577"/>
          <ac:spMkLst>
            <pc:docMk/>
            <pc:sldMk cId="2172865690" sldId="1008"/>
            <ac:spMk id="4" creationId="{F5F302E8-ECCE-C1D9-551F-52DE316251F0}"/>
          </ac:spMkLst>
        </pc:spChg>
      </pc:sldChg>
      <pc:sldChg chg="addSp delSp modSp del mod">
        <pc:chgData name="Ferizi Vlora" userId="ddb635ae-a26d-4034-b5f9-ff7baa33c876" providerId="ADAL" clId="{D4622F1F-4409-4692-8E4D-B2826D9B87AD}" dt="2024-03-29T14:11:05.607" v="719" actId="2696"/>
        <pc:sldMkLst>
          <pc:docMk/>
          <pc:sldMk cId="3674757277" sldId="1009"/>
        </pc:sldMkLst>
        <pc:spChg chg="mod">
          <ac:chgData name="Ferizi Vlora" userId="ddb635ae-a26d-4034-b5f9-ff7baa33c876" providerId="ADAL" clId="{D4622F1F-4409-4692-8E4D-B2826D9B87AD}" dt="2024-03-29T14:09:03.989" v="696" actId="20577"/>
          <ac:spMkLst>
            <pc:docMk/>
            <pc:sldMk cId="3674757277" sldId="1009"/>
            <ac:spMk id="2" creationId="{00000000-0000-0000-0000-000000000000}"/>
          </ac:spMkLst>
        </pc:spChg>
        <pc:spChg chg="add del mod">
          <ac:chgData name="Ferizi Vlora" userId="ddb635ae-a26d-4034-b5f9-ff7baa33c876" providerId="ADAL" clId="{D4622F1F-4409-4692-8E4D-B2826D9B87AD}" dt="2024-03-29T14:07:27.581" v="655" actId="478"/>
          <ac:spMkLst>
            <pc:docMk/>
            <pc:sldMk cId="3674757277" sldId="1009"/>
            <ac:spMk id="4" creationId="{BD3608C5-55A7-9B3D-72E6-3D69A5588153}"/>
          </ac:spMkLst>
        </pc:spChg>
      </pc:sldChg>
      <pc:sldChg chg="modSp del mod">
        <pc:chgData name="Ferizi Vlora" userId="ddb635ae-a26d-4034-b5f9-ff7baa33c876" providerId="ADAL" clId="{D4622F1F-4409-4692-8E4D-B2826D9B87AD}" dt="2024-03-29T14:13:26.850" v="744" actId="2696"/>
        <pc:sldMkLst>
          <pc:docMk/>
          <pc:sldMk cId="2587554303" sldId="1010"/>
        </pc:sldMkLst>
        <pc:spChg chg="mod">
          <ac:chgData name="Ferizi Vlora" userId="ddb635ae-a26d-4034-b5f9-ff7baa33c876" providerId="ADAL" clId="{D4622F1F-4409-4692-8E4D-B2826D9B87AD}" dt="2024-03-29T14:11:32.588" v="723"/>
          <ac:spMkLst>
            <pc:docMk/>
            <pc:sldMk cId="2587554303" sldId="1010"/>
            <ac:spMk id="2" creationId="{00000000-0000-0000-0000-000000000000}"/>
          </ac:spMkLst>
        </pc:spChg>
      </pc:sldChg>
      <pc:sldChg chg="modSp mod">
        <pc:chgData name="Ferizi Vlora" userId="ddb635ae-a26d-4034-b5f9-ff7baa33c876" providerId="ADAL" clId="{D4622F1F-4409-4692-8E4D-B2826D9B87AD}" dt="2024-03-29T14:14:11.382" v="749" actId="14100"/>
        <pc:sldMkLst>
          <pc:docMk/>
          <pc:sldMk cId="1001323635" sldId="1012"/>
        </pc:sldMkLst>
        <pc:spChg chg="mod">
          <ac:chgData name="Ferizi Vlora" userId="ddb635ae-a26d-4034-b5f9-ff7baa33c876" providerId="ADAL" clId="{D4622F1F-4409-4692-8E4D-B2826D9B87AD}" dt="2024-03-29T14:14:11.382" v="749" actId="14100"/>
          <ac:spMkLst>
            <pc:docMk/>
            <pc:sldMk cId="1001323635" sldId="1012"/>
            <ac:spMk id="74755" creationId="{00000000-0000-0000-0000-000000000000}"/>
          </ac:spMkLst>
        </pc:spChg>
      </pc:sldChg>
      <pc:sldChg chg="modSp mod">
        <pc:chgData name="Ferizi Vlora" userId="ddb635ae-a26d-4034-b5f9-ff7baa33c876" providerId="ADAL" clId="{D4622F1F-4409-4692-8E4D-B2826D9B87AD}" dt="2024-03-29T14:14:03.271" v="747" actId="790"/>
        <pc:sldMkLst>
          <pc:docMk/>
          <pc:sldMk cId="210774574" sldId="1014"/>
        </pc:sldMkLst>
        <pc:spChg chg="mod">
          <ac:chgData name="Ferizi Vlora" userId="ddb635ae-a26d-4034-b5f9-ff7baa33c876" providerId="ADAL" clId="{D4622F1F-4409-4692-8E4D-B2826D9B87AD}" dt="2024-03-29T14:14:03.271" v="747" actId="790"/>
          <ac:spMkLst>
            <pc:docMk/>
            <pc:sldMk cId="210774574" sldId="1014"/>
            <ac:spMk id="74755" creationId="{00000000-0000-0000-0000-000000000000}"/>
          </ac:spMkLst>
        </pc:spChg>
      </pc:sldChg>
      <pc:sldChg chg="modSp mod">
        <pc:chgData name="Ferizi Vlora" userId="ddb635ae-a26d-4034-b5f9-ff7baa33c876" providerId="ADAL" clId="{D4622F1F-4409-4692-8E4D-B2826D9B87AD}" dt="2024-03-29T14:02:59.349" v="562" actId="14100"/>
        <pc:sldMkLst>
          <pc:docMk/>
          <pc:sldMk cId="1152297084" sldId="1015"/>
        </pc:sldMkLst>
        <pc:spChg chg="mod">
          <ac:chgData name="Ferizi Vlora" userId="ddb635ae-a26d-4034-b5f9-ff7baa33c876" providerId="ADAL" clId="{D4622F1F-4409-4692-8E4D-B2826D9B87AD}" dt="2024-03-29T14:02:59.349" v="562" actId="14100"/>
          <ac:spMkLst>
            <pc:docMk/>
            <pc:sldMk cId="1152297084" sldId="1015"/>
            <ac:spMk id="3" creationId="{00000000-0000-0000-0000-000000000000}"/>
          </ac:spMkLst>
        </pc:spChg>
      </pc:sldChg>
      <pc:sldChg chg="modSp add mod">
        <pc:chgData name="Ferizi Vlora" userId="ddb635ae-a26d-4034-b5f9-ff7baa33c876" providerId="ADAL" clId="{D4622F1F-4409-4692-8E4D-B2826D9B87AD}" dt="2024-03-29T12:38:02.710" v="180" actId="14100"/>
        <pc:sldMkLst>
          <pc:docMk/>
          <pc:sldMk cId="993330598" sldId="1016"/>
        </pc:sldMkLst>
        <pc:spChg chg="mod">
          <ac:chgData name="Ferizi Vlora" userId="ddb635ae-a26d-4034-b5f9-ff7baa33c876" providerId="ADAL" clId="{D4622F1F-4409-4692-8E4D-B2826D9B87AD}" dt="2024-03-28T14:55:37.583" v="22" actId="20577"/>
          <ac:spMkLst>
            <pc:docMk/>
            <pc:sldMk cId="993330598" sldId="1016"/>
            <ac:spMk id="3" creationId="{00000000-0000-0000-0000-000000000000}"/>
          </ac:spMkLst>
        </pc:spChg>
        <pc:spChg chg="mod">
          <ac:chgData name="Ferizi Vlora" userId="ddb635ae-a26d-4034-b5f9-ff7baa33c876" providerId="ADAL" clId="{D4622F1F-4409-4692-8E4D-B2826D9B87AD}" dt="2024-03-29T12:38:02.710" v="180" actId="14100"/>
          <ac:spMkLst>
            <pc:docMk/>
            <pc:sldMk cId="993330598" sldId="1016"/>
            <ac:spMk id="5" creationId="{00000000-0000-0000-0000-000000000000}"/>
          </ac:spMkLst>
        </pc:spChg>
      </pc:sldChg>
      <pc:sldChg chg="modSp add mod">
        <pc:chgData name="Ferizi Vlora" userId="ddb635ae-a26d-4034-b5f9-ff7baa33c876" providerId="ADAL" clId="{D4622F1F-4409-4692-8E4D-B2826D9B87AD}" dt="2024-03-29T12:39:29.160" v="186" actId="255"/>
        <pc:sldMkLst>
          <pc:docMk/>
          <pc:sldMk cId="335828152" sldId="1017"/>
        </pc:sldMkLst>
        <pc:spChg chg="mod">
          <ac:chgData name="Ferizi Vlora" userId="ddb635ae-a26d-4034-b5f9-ff7baa33c876" providerId="ADAL" clId="{D4622F1F-4409-4692-8E4D-B2826D9B87AD}" dt="2024-03-29T12:38:36.716" v="182"/>
          <ac:spMkLst>
            <pc:docMk/>
            <pc:sldMk cId="335828152" sldId="1017"/>
            <ac:spMk id="8" creationId="{00000000-0000-0000-0000-000000000000}"/>
          </ac:spMkLst>
        </pc:spChg>
        <pc:spChg chg="mod">
          <ac:chgData name="Ferizi Vlora" userId="ddb635ae-a26d-4034-b5f9-ff7baa33c876" providerId="ADAL" clId="{D4622F1F-4409-4692-8E4D-B2826D9B87AD}" dt="2024-03-29T12:39:29.160" v="186" actId="255"/>
          <ac:spMkLst>
            <pc:docMk/>
            <pc:sldMk cId="335828152" sldId="1017"/>
            <ac:spMk id="11" creationId="{00000000-0000-0000-0000-000000000000}"/>
          </ac:spMkLst>
        </pc:spChg>
      </pc:sldChg>
      <pc:sldChg chg="modSp add mod">
        <pc:chgData name="Ferizi Vlora" userId="ddb635ae-a26d-4034-b5f9-ff7baa33c876" providerId="ADAL" clId="{D4622F1F-4409-4692-8E4D-B2826D9B87AD}" dt="2024-03-29T12:40:57.422" v="206" actId="207"/>
        <pc:sldMkLst>
          <pc:docMk/>
          <pc:sldMk cId="2652893901" sldId="1018"/>
        </pc:sldMkLst>
        <pc:spChg chg="mod">
          <ac:chgData name="Ferizi Vlora" userId="ddb635ae-a26d-4034-b5f9-ff7baa33c876" providerId="ADAL" clId="{D4622F1F-4409-4692-8E4D-B2826D9B87AD}" dt="2024-03-29T12:39:51.443" v="191" actId="20577"/>
          <ac:spMkLst>
            <pc:docMk/>
            <pc:sldMk cId="2652893901" sldId="1018"/>
            <ac:spMk id="8" creationId="{00000000-0000-0000-0000-000000000000}"/>
          </ac:spMkLst>
        </pc:spChg>
        <pc:spChg chg="mod">
          <ac:chgData name="Ferizi Vlora" userId="ddb635ae-a26d-4034-b5f9-ff7baa33c876" providerId="ADAL" clId="{D4622F1F-4409-4692-8E4D-B2826D9B87AD}" dt="2024-03-29T12:40:57.422" v="206" actId="207"/>
          <ac:spMkLst>
            <pc:docMk/>
            <pc:sldMk cId="2652893901" sldId="1018"/>
            <ac:spMk id="11" creationId="{00000000-0000-0000-0000-000000000000}"/>
          </ac:spMkLst>
        </pc:spChg>
      </pc:sldChg>
      <pc:sldChg chg="addSp delSp modSp add mod">
        <pc:chgData name="Ferizi Vlora" userId="ddb635ae-a26d-4034-b5f9-ff7baa33c876" providerId="ADAL" clId="{D4622F1F-4409-4692-8E4D-B2826D9B87AD}" dt="2024-03-29T13:58:42.353" v="506" actId="1076"/>
        <pc:sldMkLst>
          <pc:docMk/>
          <pc:sldMk cId="3459173205" sldId="1019"/>
        </pc:sldMkLst>
        <pc:spChg chg="mod">
          <ac:chgData name="Ferizi Vlora" userId="ddb635ae-a26d-4034-b5f9-ff7baa33c876" providerId="ADAL" clId="{D4622F1F-4409-4692-8E4D-B2826D9B87AD}" dt="2024-03-29T12:41:32.471" v="209" actId="20577"/>
          <ac:spMkLst>
            <pc:docMk/>
            <pc:sldMk cId="3459173205" sldId="1019"/>
            <ac:spMk id="8" creationId="{00000000-0000-0000-0000-000000000000}"/>
          </ac:spMkLst>
        </pc:spChg>
        <pc:spChg chg="del mod">
          <ac:chgData name="Ferizi Vlora" userId="ddb635ae-a26d-4034-b5f9-ff7baa33c876" providerId="ADAL" clId="{D4622F1F-4409-4692-8E4D-B2826D9B87AD}" dt="2024-03-29T12:42:10.856" v="221"/>
          <ac:spMkLst>
            <pc:docMk/>
            <pc:sldMk cId="3459173205" sldId="1019"/>
            <ac:spMk id="11" creationId="{00000000-0000-0000-0000-000000000000}"/>
          </ac:spMkLst>
        </pc:spChg>
        <pc:picChg chg="add mod">
          <ac:chgData name="Ferizi Vlora" userId="ddb635ae-a26d-4034-b5f9-ff7baa33c876" providerId="ADAL" clId="{D4622F1F-4409-4692-8E4D-B2826D9B87AD}" dt="2024-03-29T13:58:42.353" v="506" actId="1076"/>
          <ac:picMkLst>
            <pc:docMk/>
            <pc:sldMk cId="3459173205" sldId="1019"/>
            <ac:picMk id="5" creationId="{A61D5301-A7CA-5E07-D57B-CD83D6AE069C}"/>
          </ac:picMkLst>
        </pc:picChg>
      </pc:sldChg>
      <pc:sldChg chg="modSp add mod">
        <pc:chgData name="Ferizi Vlora" userId="ddb635ae-a26d-4034-b5f9-ff7baa33c876" providerId="ADAL" clId="{D4622F1F-4409-4692-8E4D-B2826D9B87AD}" dt="2024-03-29T12:45:00.204" v="226" actId="14100"/>
        <pc:sldMkLst>
          <pc:docMk/>
          <pc:sldMk cId="458180516" sldId="1020"/>
        </pc:sldMkLst>
        <pc:spChg chg="mod">
          <ac:chgData name="Ferizi Vlora" userId="ddb635ae-a26d-4034-b5f9-ff7baa33c876" providerId="ADAL" clId="{D4622F1F-4409-4692-8E4D-B2826D9B87AD}" dt="2024-03-29T12:44:44.846" v="223"/>
          <ac:spMkLst>
            <pc:docMk/>
            <pc:sldMk cId="458180516" sldId="1020"/>
            <ac:spMk id="4" creationId="{00000000-0000-0000-0000-000000000000}"/>
          </ac:spMkLst>
        </pc:spChg>
        <pc:spChg chg="mod">
          <ac:chgData name="Ferizi Vlora" userId="ddb635ae-a26d-4034-b5f9-ff7baa33c876" providerId="ADAL" clId="{D4622F1F-4409-4692-8E4D-B2826D9B87AD}" dt="2024-03-29T12:45:00.204" v="226" actId="14100"/>
          <ac:spMkLst>
            <pc:docMk/>
            <pc:sldMk cId="458180516" sldId="1020"/>
            <ac:spMk id="9" creationId="{00000000-0000-0000-0000-000000000000}"/>
          </ac:spMkLst>
        </pc:spChg>
      </pc:sldChg>
      <pc:sldChg chg="modSp add mod">
        <pc:chgData name="Ferizi Vlora" userId="ddb635ae-a26d-4034-b5f9-ff7baa33c876" providerId="ADAL" clId="{D4622F1F-4409-4692-8E4D-B2826D9B87AD}" dt="2024-03-29T12:48:18.804" v="267" actId="313"/>
        <pc:sldMkLst>
          <pc:docMk/>
          <pc:sldMk cId="1645865812" sldId="1021"/>
        </pc:sldMkLst>
        <pc:spChg chg="mod">
          <ac:chgData name="Ferizi Vlora" userId="ddb635ae-a26d-4034-b5f9-ff7baa33c876" providerId="ADAL" clId="{D4622F1F-4409-4692-8E4D-B2826D9B87AD}" dt="2024-03-29T12:47:05.864" v="228"/>
          <ac:spMkLst>
            <pc:docMk/>
            <pc:sldMk cId="1645865812" sldId="1021"/>
            <ac:spMk id="4" creationId="{00000000-0000-0000-0000-000000000000}"/>
          </ac:spMkLst>
        </pc:spChg>
        <pc:spChg chg="mod">
          <ac:chgData name="Ferizi Vlora" userId="ddb635ae-a26d-4034-b5f9-ff7baa33c876" providerId="ADAL" clId="{D4622F1F-4409-4692-8E4D-B2826D9B87AD}" dt="2024-03-29T12:48:18.804" v="267" actId="313"/>
          <ac:spMkLst>
            <pc:docMk/>
            <pc:sldMk cId="1645865812" sldId="1021"/>
            <ac:spMk id="9" creationId="{00000000-0000-0000-0000-000000000000}"/>
          </ac:spMkLst>
        </pc:spChg>
      </pc:sldChg>
      <pc:sldChg chg="modSp add mod">
        <pc:chgData name="Ferizi Vlora" userId="ddb635ae-a26d-4034-b5f9-ff7baa33c876" providerId="ADAL" clId="{D4622F1F-4409-4692-8E4D-B2826D9B87AD}" dt="2024-03-29T12:49:19.342" v="271" actId="12"/>
        <pc:sldMkLst>
          <pc:docMk/>
          <pc:sldMk cId="3250183927" sldId="1022"/>
        </pc:sldMkLst>
        <pc:spChg chg="mod">
          <ac:chgData name="Ferizi Vlora" userId="ddb635ae-a26d-4034-b5f9-ff7baa33c876" providerId="ADAL" clId="{D4622F1F-4409-4692-8E4D-B2826D9B87AD}" dt="2024-03-29T12:48:55.524" v="269"/>
          <ac:spMkLst>
            <pc:docMk/>
            <pc:sldMk cId="3250183927" sldId="1022"/>
            <ac:spMk id="4" creationId="{00000000-0000-0000-0000-000000000000}"/>
          </ac:spMkLst>
        </pc:spChg>
        <pc:spChg chg="mod">
          <ac:chgData name="Ferizi Vlora" userId="ddb635ae-a26d-4034-b5f9-ff7baa33c876" providerId="ADAL" clId="{D4622F1F-4409-4692-8E4D-B2826D9B87AD}" dt="2024-03-29T12:49:19.342" v="271" actId="12"/>
          <ac:spMkLst>
            <pc:docMk/>
            <pc:sldMk cId="3250183927" sldId="1022"/>
            <ac:spMk id="9" creationId="{00000000-0000-0000-0000-000000000000}"/>
          </ac:spMkLst>
        </pc:spChg>
      </pc:sldChg>
      <pc:sldChg chg="addSp delSp modSp add mod">
        <pc:chgData name="Ferizi Vlora" userId="ddb635ae-a26d-4034-b5f9-ff7baa33c876" providerId="ADAL" clId="{D4622F1F-4409-4692-8E4D-B2826D9B87AD}" dt="2024-03-29T12:50:42.745" v="286" actId="1076"/>
        <pc:sldMkLst>
          <pc:docMk/>
          <pc:sldMk cId="4005381093" sldId="1023"/>
        </pc:sldMkLst>
        <pc:spChg chg="mod">
          <ac:chgData name="Ferizi Vlora" userId="ddb635ae-a26d-4034-b5f9-ff7baa33c876" providerId="ADAL" clId="{D4622F1F-4409-4692-8E4D-B2826D9B87AD}" dt="2024-03-29T12:49:40.476" v="278" actId="20577"/>
          <ac:spMkLst>
            <pc:docMk/>
            <pc:sldMk cId="4005381093" sldId="1023"/>
            <ac:spMk id="4" creationId="{00000000-0000-0000-0000-000000000000}"/>
          </ac:spMkLst>
        </pc:spChg>
        <pc:spChg chg="del mod">
          <ac:chgData name="Ferizi Vlora" userId="ddb635ae-a26d-4034-b5f9-ff7baa33c876" providerId="ADAL" clId="{D4622F1F-4409-4692-8E4D-B2826D9B87AD}" dt="2024-03-29T12:49:44.731" v="280" actId="478"/>
          <ac:spMkLst>
            <pc:docMk/>
            <pc:sldMk cId="4005381093" sldId="1023"/>
            <ac:spMk id="9" creationId="{00000000-0000-0000-0000-000000000000}"/>
          </ac:spMkLst>
        </pc:spChg>
        <pc:graphicFrameChg chg="add mod modGraphic">
          <ac:chgData name="Ferizi Vlora" userId="ddb635ae-a26d-4034-b5f9-ff7baa33c876" providerId="ADAL" clId="{D4622F1F-4409-4692-8E4D-B2826D9B87AD}" dt="2024-03-29T12:50:42.745" v="286" actId="1076"/>
          <ac:graphicFrameMkLst>
            <pc:docMk/>
            <pc:sldMk cId="4005381093" sldId="1023"/>
            <ac:graphicFrameMk id="3" creationId="{C93A3244-ED06-2322-93FC-85542B755EC5}"/>
          </ac:graphicFrameMkLst>
        </pc:graphicFrameChg>
      </pc:sldChg>
      <pc:sldChg chg="addSp delSp modSp add mod">
        <pc:chgData name="Ferizi Vlora" userId="ddb635ae-a26d-4034-b5f9-ff7baa33c876" providerId="ADAL" clId="{D4622F1F-4409-4692-8E4D-B2826D9B87AD}" dt="2024-03-29T12:51:05.159" v="291"/>
        <pc:sldMkLst>
          <pc:docMk/>
          <pc:sldMk cId="3771170088" sldId="1024"/>
        </pc:sldMkLst>
        <pc:spChg chg="mod">
          <ac:chgData name="Ferizi Vlora" userId="ddb635ae-a26d-4034-b5f9-ff7baa33c876" providerId="ADAL" clId="{D4622F1F-4409-4692-8E4D-B2826D9B87AD}" dt="2024-03-29T12:50:50.238" v="288" actId="20577"/>
          <ac:spMkLst>
            <pc:docMk/>
            <pc:sldMk cId="3771170088" sldId="1024"/>
            <ac:spMk id="4" creationId="{00000000-0000-0000-0000-000000000000}"/>
          </ac:spMkLst>
        </pc:spChg>
        <pc:graphicFrameChg chg="del modGraphic">
          <ac:chgData name="Ferizi Vlora" userId="ddb635ae-a26d-4034-b5f9-ff7baa33c876" providerId="ADAL" clId="{D4622F1F-4409-4692-8E4D-B2826D9B87AD}" dt="2024-03-29T12:51:02.816" v="290" actId="478"/>
          <ac:graphicFrameMkLst>
            <pc:docMk/>
            <pc:sldMk cId="3771170088" sldId="1024"/>
            <ac:graphicFrameMk id="3" creationId="{C93A3244-ED06-2322-93FC-85542B755EC5}"/>
          </ac:graphicFrameMkLst>
        </pc:graphicFrameChg>
        <pc:picChg chg="add">
          <ac:chgData name="Ferizi Vlora" userId="ddb635ae-a26d-4034-b5f9-ff7baa33c876" providerId="ADAL" clId="{D4622F1F-4409-4692-8E4D-B2826D9B87AD}" dt="2024-03-29T12:51:05.159" v="291"/>
          <ac:picMkLst>
            <pc:docMk/>
            <pc:sldMk cId="3771170088" sldId="1024"/>
            <ac:picMk id="5" creationId="{F445F247-F800-5059-3B3E-BB72E37C3AA8}"/>
          </ac:picMkLst>
        </pc:picChg>
      </pc:sldChg>
      <pc:sldChg chg="addSp delSp modSp add mod">
        <pc:chgData name="Ferizi Vlora" userId="ddb635ae-a26d-4034-b5f9-ff7baa33c876" providerId="ADAL" clId="{D4622F1F-4409-4692-8E4D-B2826D9B87AD}" dt="2024-03-29T12:52:05.175" v="302" actId="1076"/>
        <pc:sldMkLst>
          <pc:docMk/>
          <pc:sldMk cId="2933668379" sldId="1025"/>
        </pc:sldMkLst>
        <pc:spChg chg="mod">
          <ac:chgData name="Ferizi Vlora" userId="ddb635ae-a26d-4034-b5f9-ff7baa33c876" providerId="ADAL" clId="{D4622F1F-4409-4692-8E4D-B2826D9B87AD}" dt="2024-03-29T12:51:11.435" v="293" actId="20577"/>
          <ac:spMkLst>
            <pc:docMk/>
            <pc:sldMk cId="2933668379" sldId="1025"/>
            <ac:spMk id="4" creationId="{00000000-0000-0000-0000-000000000000}"/>
          </ac:spMkLst>
        </pc:spChg>
        <pc:graphicFrameChg chg="add mod modGraphic">
          <ac:chgData name="Ferizi Vlora" userId="ddb635ae-a26d-4034-b5f9-ff7baa33c876" providerId="ADAL" clId="{D4622F1F-4409-4692-8E4D-B2826D9B87AD}" dt="2024-03-29T12:52:05.175" v="302" actId="1076"/>
          <ac:graphicFrameMkLst>
            <pc:docMk/>
            <pc:sldMk cId="2933668379" sldId="1025"/>
            <ac:graphicFrameMk id="3" creationId="{0ADBA8B7-6C2F-B51E-03EE-3E1FF3D326E0}"/>
          </ac:graphicFrameMkLst>
        </pc:graphicFrameChg>
        <pc:picChg chg="del">
          <ac:chgData name="Ferizi Vlora" userId="ddb635ae-a26d-4034-b5f9-ff7baa33c876" providerId="ADAL" clId="{D4622F1F-4409-4692-8E4D-B2826D9B87AD}" dt="2024-03-29T12:51:39.231" v="294" actId="478"/>
          <ac:picMkLst>
            <pc:docMk/>
            <pc:sldMk cId="2933668379" sldId="1025"/>
            <ac:picMk id="5" creationId="{F445F247-F800-5059-3B3E-BB72E37C3AA8}"/>
          </ac:picMkLst>
        </pc:picChg>
      </pc:sldChg>
      <pc:sldChg chg="addSp delSp modSp add mod">
        <pc:chgData name="Ferizi Vlora" userId="ddb635ae-a26d-4034-b5f9-ff7baa33c876" providerId="ADAL" clId="{D4622F1F-4409-4692-8E4D-B2826D9B87AD}" dt="2024-03-29T12:52:38.005" v="309" actId="1076"/>
        <pc:sldMkLst>
          <pc:docMk/>
          <pc:sldMk cId="3074304610" sldId="1026"/>
        </pc:sldMkLst>
        <pc:spChg chg="mod">
          <ac:chgData name="Ferizi Vlora" userId="ddb635ae-a26d-4034-b5f9-ff7baa33c876" providerId="ADAL" clId="{D4622F1F-4409-4692-8E4D-B2826D9B87AD}" dt="2024-03-29T12:52:10.837" v="304" actId="20577"/>
          <ac:spMkLst>
            <pc:docMk/>
            <pc:sldMk cId="3074304610" sldId="1026"/>
            <ac:spMk id="4" creationId="{00000000-0000-0000-0000-000000000000}"/>
          </ac:spMkLst>
        </pc:spChg>
        <pc:graphicFrameChg chg="del">
          <ac:chgData name="Ferizi Vlora" userId="ddb635ae-a26d-4034-b5f9-ff7baa33c876" providerId="ADAL" clId="{D4622F1F-4409-4692-8E4D-B2826D9B87AD}" dt="2024-03-29T12:52:20.407" v="305" actId="478"/>
          <ac:graphicFrameMkLst>
            <pc:docMk/>
            <pc:sldMk cId="3074304610" sldId="1026"/>
            <ac:graphicFrameMk id="3" creationId="{0ADBA8B7-6C2F-B51E-03EE-3E1FF3D326E0}"/>
          </ac:graphicFrameMkLst>
        </pc:graphicFrameChg>
        <pc:graphicFrameChg chg="add mod modGraphic">
          <ac:chgData name="Ferizi Vlora" userId="ddb635ae-a26d-4034-b5f9-ff7baa33c876" providerId="ADAL" clId="{D4622F1F-4409-4692-8E4D-B2826D9B87AD}" dt="2024-03-29T12:52:38.005" v="309" actId="1076"/>
          <ac:graphicFrameMkLst>
            <pc:docMk/>
            <pc:sldMk cId="3074304610" sldId="1026"/>
            <ac:graphicFrameMk id="5" creationId="{7C2C4BC9-91EB-D993-8B15-8B77AB83388C}"/>
          </ac:graphicFrameMkLst>
        </pc:graphicFrameChg>
      </pc:sldChg>
      <pc:sldChg chg="addSp delSp modSp add mod">
        <pc:chgData name="Ferizi Vlora" userId="ddb635ae-a26d-4034-b5f9-ff7baa33c876" providerId="ADAL" clId="{D4622F1F-4409-4692-8E4D-B2826D9B87AD}" dt="2024-03-29T12:52:56.548" v="313"/>
        <pc:sldMkLst>
          <pc:docMk/>
          <pc:sldMk cId="1331611625" sldId="1027"/>
        </pc:sldMkLst>
        <pc:spChg chg="mod">
          <ac:chgData name="Ferizi Vlora" userId="ddb635ae-a26d-4034-b5f9-ff7baa33c876" providerId="ADAL" clId="{D4622F1F-4409-4692-8E4D-B2826D9B87AD}" dt="2024-03-29T12:52:42.814" v="311" actId="20577"/>
          <ac:spMkLst>
            <pc:docMk/>
            <pc:sldMk cId="1331611625" sldId="1027"/>
            <ac:spMk id="4" creationId="{00000000-0000-0000-0000-000000000000}"/>
          </ac:spMkLst>
        </pc:spChg>
        <pc:graphicFrameChg chg="del">
          <ac:chgData name="Ferizi Vlora" userId="ddb635ae-a26d-4034-b5f9-ff7baa33c876" providerId="ADAL" clId="{D4622F1F-4409-4692-8E4D-B2826D9B87AD}" dt="2024-03-29T12:52:54.754" v="312" actId="478"/>
          <ac:graphicFrameMkLst>
            <pc:docMk/>
            <pc:sldMk cId="1331611625" sldId="1027"/>
            <ac:graphicFrameMk id="5" creationId="{7C2C4BC9-91EB-D993-8B15-8B77AB83388C}"/>
          </ac:graphicFrameMkLst>
        </pc:graphicFrameChg>
        <pc:picChg chg="add">
          <ac:chgData name="Ferizi Vlora" userId="ddb635ae-a26d-4034-b5f9-ff7baa33c876" providerId="ADAL" clId="{D4622F1F-4409-4692-8E4D-B2826D9B87AD}" dt="2024-03-29T12:52:56.548" v="313"/>
          <ac:picMkLst>
            <pc:docMk/>
            <pc:sldMk cId="1331611625" sldId="1027"/>
            <ac:picMk id="3" creationId="{F8495E9D-DCA9-BFD3-93BE-FCF2F7EDAFA1}"/>
          </ac:picMkLst>
        </pc:picChg>
      </pc:sldChg>
      <pc:sldChg chg="addSp delSp modSp add mod">
        <pc:chgData name="Ferizi Vlora" userId="ddb635ae-a26d-4034-b5f9-ff7baa33c876" providerId="ADAL" clId="{D4622F1F-4409-4692-8E4D-B2826D9B87AD}" dt="2024-03-29T12:53:51.693" v="320" actId="22"/>
        <pc:sldMkLst>
          <pc:docMk/>
          <pc:sldMk cId="1085487023" sldId="1028"/>
        </pc:sldMkLst>
        <pc:spChg chg="mod">
          <ac:chgData name="Ferizi Vlora" userId="ddb635ae-a26d-4034-b5f9-ff7baa33c876" providerId="ADAL" clId="{D4622F1F-4409-4692-8E4D-B2826D9B87AD}" dt="2024-03-29T12:53:03.496" v="315" actId="20577"/>
          <ac:spMkLst>
            <pc:docMk/>
            <pc:sldMk cId="1085487023" sldId="1028"/>
            <ac:spMk id="4" creationId="{00000000-0000-0000-0000-000000000000}"/>
          </ac:spMkLst>
        </pc:spChg>
        <pc:spChg chg="mod">
          <ac:chgData name="Ferizi Vlora" userId="ddb635ae-a26d-4034-b5f9-ff7baa33c876" providerId="ADAL" clId="{D4622F1F-4409-4692-8E4D-B2826D9B87AD}" dt="2024-03-29T12:53:49.095" v="319" actId="14100"/>
          <ac:spMkLst>
            <pc:docMk/>
            <pc:sldMk cId="1085487023" sldId="1028"/>
            <ac:spMk id="7" creationId="{00000000-0000-0000-0000-000000000000}"/>
          </ac:spMkLst>
        </pc:spChg>
        <pc:picChg chg="del">
          <ac:chgData name="Ferizi Vlora" userId="ddb635ae-a26d-4034-b5f9-ff7baa33c876" providerId="ADAL" clId="{D4622F1F-4409-4692-8E4D-B2826D9B87AD}" dt="2024-03-29T12:53:17.942" v="316" actId="478"/>
          <ac:picMkLst>
            <pc:docMk/>
            <pc:sldMk cId="1085487023" sldId="1028"/>
            <ac:picMk id="3" creationId="{F8495E9D-DCA9-BFD3-93BE-FCF2F7EDAFA1}"/>
          </ac:picMkLst>
        </pc:picChg>
        <pc:picChg chg="add">
          <ac:chgData name="Ferizi Vlora" userId="ddb635ae-a26d-4034-b5f9-ff7baa33c876" providerId="ADAL" clId="{D4622F1F-4409-4692-8E4D-B2826D9B87AD}" dt="2024-03-29T12:53:51.693" v="320" actId="22"/>
          <ac:picMkLst>
            <pc:docMk/>
            <pc:sldMk cId="1085487023" sldId="1028"/>
            <ac:picMk id="6" creationId="{BD5D0EF8-18E7-5A48-BF13-01676F86A023}"/>
          </ac:picMkLst>
        </pc:picChg>
      </pc:sldChg>
      <pc:sldChg chg="addSp delSp modSp add mod">
        <pc:chgData name="Ferizi Vlora" userId="ddb635ae-a26d-4034-b5f9-ff7baa33c876" providerId="ADAL" clId="{D4622F1F-4409-4692-8E4D-B2826D9B87AD}" dt="2024-03-29T19:10:01.305" v="761" actId="1036"/>
        <pc:sldMkLst>
          <pc:docMk/>
          <pc:sldMk cId="902972683" sldId="1029"/>
        </pc:sldMkLst>
        <pc:spChg chg="mod">
          <ac:chgData name="Ferizi Vlora" userId="ddb635ae-a26d-4034-b5f9-ff7baa33c876" providerId="ADAL" clId="{D4622F1F-4409-4692-8E4D-B2826D9B87AD}" dt="2024-03-29T12:53:59.989" v="323" actId="20577"/>
          <ac:spMkLst>
            <pc:docMk/>
            <pc:sldMk cId="902972683" sldId="1029"/>
            <ac:spMk id="4" creationId="{00000000-0000-0000-0000-000000000000}"/>
          </ac:spMkLst>
        </pc:spChg>
        <pc:picChg chg="add mod">
          <ac:chgData name="Ferizi Vlora" userId="ddb635ae-a26d-4034-b5f9-ff7baa33c876" providerId="ADAL" clId="{D4622F1F-4409-4692-8E4D-B2826D9B87AD}" dt="2024-03-29T19:10:01.305" v="761" actId="1036"/>
          <ac:picMkLst>
            <pc:docMk/>
            <pc:sldMk cId="902972683" sldId="1029"/>
            <ac:picMk id="5" creationId="{1A13155F-4641-59F7-907B-268DC18CEAB6}"/>
          </ac:picMkLst>
        </pc:picChg>
        <pc:picChg chg="del">
          <ac:chgData name="Ferizi Vlora" userId="ddb635ae-a26d-4034-b5f9-ff7baa33c876" providerId="ADAL" clId="{D4622F1F-4409-4692-8E4D-B2826D9B87AD}" dt="2024-03-29T12:53:57.879" v="322" actId="478"/>
          <ac:picMkLst>
            <pc:docMk/>
            <pc:sldMk cId="902972683" sldId="1029"/>
            <ac:picMk id="6" creationId="{BD5D0EF8-18E7-5A48-BF13-01676F86A023}"/>
          </ac:picMkLst>
        </pc:picChg>
      </pc:sldChg>
      <pc:sldChg chg="delSp modSp add del mod">
        <pc:chgData name="Ferizi Vlora" userId="ddb635ae-a26d-4034-b5f9-ff7baa33c876" providerId="ADAL" clId="{D4622F1F-4409-4692-8E4D-B2826D9B87AD}" dt="2024-03-29T12:56:49.928" v="336" actId="2696"/>
        <pc:sldMkLst>
          <pc:docMk/>
          <pc:sldMk cId="237466938" sldId="1030"/>
        </pc:sldMkLst>
        <pc:spChg chg="mod">
          <ac:chgData name="Ferizi Vlora" userId="ddb635ae-a26d-4034-b5f9-ff7baa33c876" providerId="ADAL" clId="{D4622F1F-4409-4692-8E4D-B2826D9B87AD}" dt="2024-03-29T12:56:36.001" v="331"/>
          <ac:spMkLst>
            <pc:docMk/>
            <pc:sldMk cId="237466938" sldId="1030"/>
            <ac:spMk id="4" creationId="{00000000-0000-0000-0000-000000000000}"/>
          </ac:spMkLst>
        </pc:spChg>
        <pc:spChg chg="mod">
          <ac:chgData name="Ferizi Vlora" userId="ddb635ae-a26d-4034-b5f9-ff7baa33c876" providerId="ADAL" clId="{D4622F1F-4409-4692-8E4D-B2826D9B87AD}" dt="2024-03-29T12:56:45.685" v="335" actId="20577"/>
          <ac:spMkLst>
            <pc:docMk/>
            <pc:sldMk cId="237466938" sldId="1030"/>
            <ac:spMk id="7" creationId="{00000000-0000-0000-0000-000000000000}"/>
          </ac:spMkLst>
        </pc:spChg>
        <pc:picChg chg="del">
          <ac:chgData name="Ferizi Vlora" userId="ddb635ae-a26d-4034-b5f9-ff7baa33c876" providerId="ADAL" clId="{D4622F1F-4409-4692-8E4D-B2826D9B87AD}" dt="2024-03-29T12:56:05.713" v="329" actId="478"/>
          <ac:picMkLst>
            <pc:docMk/>
            <pc:sldMk cId="237466938" sldId="1030"/>
            <ac:picMk id="5" creationId="{1A13155F-4641-59F7-907B-268DC18CEAB6}"/>
          </ac:picMkLst>
        </pc:picChg>
      </pc:sldChg>
      <pc:sldChg chg="modSp add mod">
        <pc:chgData name="Ferizi Vlora" userId="ddb635ae-a26d-4034-b5f9-ff7baa33c876" providerId="ADAL" clId="{D4622F1F-4409-4692-8E4D-B2826D9B87AD}" dt="2024-03-29T13:29:53.075" v="365"/>
        <pc:sldMkLst>
          <pc:docMk/>
          <pc:sldMk cId="1601526254" sldId="1030"/>
        </pc:sldMkLst>
        <pc:spChg chg="mod">
          <ac:chgData name="Ferizi Vlora" userId="ddb635ae-a26d-4034-b5f9-ff7baa33c876" providerId="ADAL" clId="{D4622F1F-4409-4692-8E4D-B2826D9B87AD}" dt="2024-03-29T13:29:53.075" v="365"/>
          <ac:spMkLst>
            <pc:docMk/>
            <pc:sldMk cId="1601526254" sldId="1030"/>
            <ac:spMk id="9" creationId="{00000000-0000-0000-0000-000000000000}"/>
          </ac:spMkLst>
        </pc:spChg>
      </pc:sldChg>
      <pc:sldChg chg="modSp add mod">
        <pc:chgData name="Ferizi Vlora" userId="ddb635ae-a26d-4034-b5f9-ff7baa33c876" providerId="ADAL" clId="{D4622F1F-4409-4692-8E4D-B2826D9B87AD}" dt="2024-03-29T12:58:20.270" v="354" actId="20577"/>
        <pc:sldMkLst>
          <pc:docMk/>
          <pc:sldMk cId="2498617764" sldId="1031"/>
        </pc:sldMkLst>
        <pc:spChg chg="mod">
          <ac:chgData name="Ferizi Vlora" userId="ddb635ae-a26d-4034-b5f9-ff7baa33c876" providerId="ADAL" clId="{D4622F1F-4409-4692-8E4D-B2826D9B87AD}" dt="2024-03-29T12:58:20.270" v="354" actId="20577"/>
          <ac:spMkLst>
            <pc:docMk/>
            <pc:sldMk cId="2498617764" sldId="1031"/>
            <ac:spMk id="8" creationId="{00000000-0000-0000-0000-000000000000}"/>
          </ac:spMkLst>
        </pc:spChg>
        <pc:spChg chg="mod">
          <ac:chgData name="Ferizi Vlora" userId="ddb635ae-a26d-4034-b5f9-ff7baa33c876" providerId="ADAL" clId="{D4622F1F-4409-4692-8E4D-B2826D9B87AD}" dt="2024-03-29T12:57:51.548" v="346" actId="20577"/>
          <ac:spMkLst>
            <pc:docMk/>
            <pc:sldMk cId="2498617764" sldId="1031"/>
            <ac:spMk id="9" creationId="{00000000-0000-0000-0000-000000000000}"/>
          </ac:spMkLst>
        </pc:spChg>
      </pc:sldChg>
      <pc:sldChg chg="modSp add mod">
        <pc:chgData name="Ferizi Vlora" userId="ddb635ae-a26d-4034-b5f9-ff7baa33c876" providerId="ADAL" clId="{D4622F1F-4409-4692-8E4D-B2826D9B87AD}" dt="2024-03-29T13:29:29.529" v="364"/>
        <pc:sldMkLst>
          <pc:docMk/>
          <pc:sldMk cId="3519512331" sldId="1032"/>
        </pc:sldMkLst>
        <pc:spChg chg="mod">
          <ac:chgData name="Ferizi Vlora" userId="ddb635ae-a26d-4034-b5f9-ff7baa33c876" providerId="ADAL" clId="{D4622F1F-4409-4692-8E4D-B2826D9B87AD}" dt="2024-03-29T13:28:01.496" v="362" actId="27636"/>
          <ac:spMkLst>
            <pc:docMk/>
            <pc:sldMk cId="3519512331" sldId="1032"/>
            <ac:spMk id="8" creationId="{00000000-0000-0000-0000-000000000000}"/>
          </ac:spMkLst>
        </pc:spChg>
        <pc:spChg chg="mod">
          <ac:chgData name="Ferizi Vlora" userId="ddb635ae-a26d-4034-b5f9-ff7baa33c876" providerId="ADAL" clId="{D4622F1F-4409-4692-8E4D-B2826D9B87AD}" dt="2024-03-29T13:29:29.529" v="364"/>
          <ac:spMkLst>
            <pc:docMk/>
            <pc:sldMk cId="3519512331" sldId="1032"/>
            <ac:spMk id="9" creationId="{00000000-0000-0000-0000-000000000000}"/>
          </ac:spMkLst>
        </pc:spChg>
      </pc:sldChg>
      <pc:sldChg chg="addSp delSp modSp add mod">
        <pc:chgData name="Ferizi Vlora" userId="ddb635ae-a26d-4034-b5f9-ff7baa33c876" providerId="ADAL" clId="{D4622F1F-4409-4692-8E4D-B2826D9B87AD}" dt="2024-03-29T14:00:59.250" v="514" actId="20577"/>
        <pc:sldMkLst>
          <pc:docMk/>
          <pc:sldMk cId="11608053" sldId="1033"/>
        </pc:sldMkLst>
        <pc:spChg chg="del mod">
          <ac:chgData name="Ferizi Vlora" userId="ddb635ae-a26d-4034-b5f9-ff7baa33c876" providerId="ADAL" clId="{D4622F1F-4409-4692-8E4D-B2826D9B87AD}" dt="2024-03-29T13:35:58.111" v="420" actId="22"/>
          <ac:spMkLst>
            <pc:docMk/>
            <pc:sldMk cId="11608053" sldId="1033"/>
            <ac:spMk id="3" creationId="{00000000-0000-0000-0000-000000000000}"/>
          </ac:spMkLst>
        </pc:spChg>
        <pc:spChg chg="mod">
          <ac:chgData name="Ferizi Vlora" userId="ddb635ae-a26d-4034-b5f9-ff7baa33c876" providerId="ADAL" clId="{D4622F1F-4409-4692-8E4D-B2826D9B87AD}" dt="2024-03-29T14:00:59.250" v="514" actId="20577"/>
          <ac:spMkLst>
            <pc:docMk/>
            <pc:sldMk cId="11608053" sldId="1033"/>
            <ac:spMk id="4" creationId="{00000000-0000-0000-0000-000000000000}"/>
          </ac:spMkLst>
        </pc:spChg>
        <pc:picChg chg="add mod ord">
          <ac:chgData name="Ferizi Vlora" userId="ddb635ae-a26d-4034-b5f9-ff7baa33c876" providerId="ADAL" clId="{D4622F1F-4409-4692-8E4D-B2826D9B87AD}" dt="2024-03-29T14:00:36.504" v="512" actId="14100"/>
          <ac:picMkLst>
            <pc:docMk/>
            <pc:sldMk cId="11608053" sldId="1033"/>
            <ac:picMk id="6" creationId="{7B02AF22-D588-3E09-79C3-D9A18AEA314E}"/>
          </ac:picMkLst>
        </pc:picChg>
      </pc:sldChg>
      <pc:sldChg chg="addSp delSp modSp add mod">
        <pc:chgData name="Ferizi Vlora" userId="ddb635ae-a26d-4034-b5f9-ff7baa33c876" providerId="ADAL" clId="{D4622F1F-4409-4692-8E4D-B2826D9B87AD}" dt="2024-03-29T13:59:37.618" v="509" actId="14100"/>
        <pc:sldMkLst>
          <pc:docMk/>
          <pc:sldMk cId="3370373082" sldId="1034"/>
        </pc:sldMkLst>
        <pc:spChg chg="mod">
          <ac:chgData name="Ferizi Vlora" userId="ddb635ae-a26d-4034-b5f9-ff7baa33c876" providerId="ADAL" clId="{D4622F1F-4409-4692-8E4D-B2826D9B87AD}" dt="2024-03-29T13:36:28.302" v="431" actId="20577"/>
          <ac:spMkLst>
            <pc:docMk/>
            <pc:sldMk cId="3370373082" sldId="1034"/>
            <ac:spMk id="4" creationId="{00000000-0000-0000-0000-000000000000}"/>
          </ac:spMkLst>
        </pc:spChg>
        <pc:spChg chg="add mod">
          <ac:chgData name="Ferizi Vlora" userId="ddb635ae-a26d-4034-b5f9-ff7baa33c876" providerId="ADAL" clId="{D4622F1F-4409-4692-8E4D-B2826D9B87AD}" dt="2024-03-29T13:36:31.780" v="432" actId="478"/>
          <ac:spMkLst>
            <pc:docMk/>
            <pc:sldMk cId="3370373082" sldId="1034"/>
            <ac:spMk id="5" creationId="{219D1B23-3B41-07E5-F11E-EFDA243FA0B3}"/>
          </ac:spMkLst>
        </pc:spChg>
        <pc:picChg chg="del">
          <ac:chgData name="Ferizi Vlora" userId="ddb635ae-a26d-4034-b5f9-ff7baa33c876" providerId="ADAL" clId="{D4622F1F-4409-4692-8E4D-B2826D9B87AD}" dt="2024-03-29T13:36:31.780" v="432" actId="478"/>
          <ac:picMkLst>
            <pc:docMk/>
            <pc:sldMk cId="3370373082" sldId="1034"/>
            <ac:picMk id="6" creationId="{7B02AF22-D588-3E09-79C3-D9A18AEA314E}"/>
          </ac:picMkLst>
        </pc:picChg>
        <pc:picChg chg="add mod">
          <ac:chgData name="Ferizi Vlora" userId="ddb635ae-a26d-4034-b5f9-ff7baa33c876" providerId="ADAL" clId="{D4622F1F-4409-4692-8E4D-B2826D9B87AD}" dt="2024-03-29T13:59:37.618" v="509" actId="14100"/>
          <ac:picMkLst>
            <pc:docMk/>
            <pc:sldMk cId="3370373082" sldId="1034"/>
            <ac:picMk id="7" creationId="{06F0076B-FF8D-2F11-9D7E-793B09D6E8B7}"/>
          </ac:picMkLst>
        </pc:picChg>
      </pc:sldChg>
      <pc:sldChg chg="add del">
        <pc:chgData name="Ferizi Vlora" userId="ddb635ae-a26d-4034-b5f9-ff7baa33c876" providerId="ADAL" clId="{D4622F1F-4409-4692-8E4D-B2826D9B87AD}" dt="2024-03-29T13:36:50.634" v="435" actId="47"/>
        <pc:sldMkLst>
          <pc:docMk/>
          <pc:sldMk cId="3401947466" sldId="1035"/>
        </pc:sldMkLst>
      </pc:sldChg>
      <pc:sldChg chg="delSp modSp add mod">
        <pc:chgData name="Ferizi Vlora" userId="ddb635ae-a26d-4034-b5f9-ff7baa33c876" providerId="ADAL" clId="{D4622F1F-4409-4692-8E4D-B2826D9B87AD}" dt="2024-03-29T13:37:27.214" v="444" actId="14100"/>
        <pc:sldMkLst>
          <pc:docMk/>
          <pc:sldMk cId="3444917648" sldId="1035"/>
        </pc:sldMkLst>
        <pc:spChg chg="mod">
          <ac:chgData name="Ferizi Vlora" userId="ddb635ae-a26d-4034-b5f9-ff7baa33c876" providerId="ADAL" clId="{D4622F1F-4409-4692-8E4D-B2826D9B87AD}" dt="2024-03-29T13:37:10.422" v="439"/>
          <ac:spMkLst>
            <pc:docMk/>
            <pc:sldMk cId="3444917648" sldId="1035"/>
            <ac:spMk id="4" creationId="{00000000-0000-0000-0000-000000000000}"/>
          </ac:spMkLst>
        </pc:spChg>
        <pc:spChg chg="mod">
          <ac:chgData name="Ferizi Vlora" userId="ddb635ae-a26d-4034-b5f9-ff7baa33c876" providerId="ADAL" clId="{D4622F1F-4409-4692-8E4D-B2826D9B87AD}" dt="2024-03-29T13:37:27.214" v="444" actId="14100"/>
          <ac:spMkLst>
            <pc:docMk/>
            <pc:sldMk cId="3444917648" sldId="1035"/>
            <ac:spMk id="5" creationId="{219D1B23-3B41-07E5-F11E-EFDA243FA0B3}"/>
          </ac:spMkLst>
        </pc:spChg>
        <pc:picChg chg="del">
          <ac:chgData name="Ferizi Vlora" userId="ddb635ae-a26d-4034-b5f9-ff7baa33c876" providerId="ADAL" clId="{D4622F1F-4409-4692-8E4D-B2826D9B87AD}" dt="2024-03-29T13:36:59.644" v="437" actId="478"/>
          <ac:picMkLst>
            <pc:docMk/>
            <pc:sldMk cId="3444917648" sldId="1035"/>
            <ac:picMk id="7" creationId="{06F0076B-FF8D-2F11-9D7E-793B09D6E8B7}"/>
          </ac:picMkLst>
        </pc:picChg>
      </pc:sldChg>
      <pc:sldChg chg="modSp add mod">
        <pc:chgData name="Ferizi Vlora" userId="ddb635ae-a26d-4034-b5f9-ff7baa33c876" providerId="ADAL" clId="{D4622F1F-4409-4692-8E4D-B2826D9B87AD}" dt="2024-03-29T13:37:54.451" v="449" actId="12"/>
        <pc:sldMkLst>
          <pc:docMk/>
          <pc:sldMk cId="4294372312" sldId="1036"/>
        </pc:sldMkLst>
        <pc:spChg chg="mod">
          <ac:chgData name="Ferizi Vlora" userId="ddb635ae-a26d-4034-b5f9-ff7baa33c876" providerId="ADAL" clId="{D4622F1F-4409-4692-8E4D-B2826D9B87AD}" dt="2024-03-29T13:37:40.429" v="446"/>
          <ac:spMkLst>
            <pc:docMk/>
            <pc:sldMk cId="4294372312" sldId="1036"/>
            <ac:spMk id="4" creationId="{00000000-0000-0000-0000-000000000000}"/>
          </ac:spMkLst>
        </pc:spChg>
        <pc:spChg chg="mod">
          <ac:chgData name="Ferizi Vlora" userId="ddb635ae-a26d-4034-b5f9-ff7baa33c876" providerId="ADAL" clId="{D4622F1F-4409-4692-8E4D-B2826D9B87AD}" dt="2024-03-29T13:37:54.451" v="449" actId="12"/>
          <ac:spMkLst>
            <pc:docMk/>
            <pc:sldMk cId="4294372312" sldId="1036"/>
            <ac:spMk id="5" creationId="{219D1B23-3B41-07E5-F11E-EFDA243FA0B3}"/>
          </ac:spMkLst>
        </pc:spChg>
      </pc:sldChg>
      <pc:sldChg chg="modSp add mod">
        <pc:chgData name="Ferizi Vlora" userId="ddb635ae-a26d-4034-b5f9-ff7baa33c876" providerId="ADAL" clId="{D4622F1F-4409-4692-8E4D-B2826D9B87AD}" dt="2024-03-29T13:38:21.913" v="455" actId="27636"/>
        <pc:sldMkLst>
          <pc:docMk/>
          <pc:sldMk cId="4224913690" sldId="1037"/>
        </pc:sldMkLst>
        <pc:spChg chg="mod">
          <ac:chgData name="Ferizi Vlora" userId="ddb635ae-a26d-4034-b5f9-ff7baa33c876" providerId="ADAL" clId="{D4622F1F-4409-4692-8E4D-B2826D9B87AD}" dt="2024-03-29T13:38:06.823" v="451"/>
          <ac:spMkLst>
            <pc:docMk/>
            <pc:sldMk cId="4224913690" sldId="1037"/>
            <ac:spMk id="4" creationId="{00000000-0000-0000-0000-000000000000}"/>
          </ac:spMkLst>
        </pc:spChg>
        <pc:spChg chg="mod">
          <ac:chgData name="Ferizi Vlora" userId="ddb635ae-a26d-4034-b5f9-ff7baa33c876" providerId="ADAL" clId="{D4622F1F-4409-4692-8E4D-B2826D9B87AD}" dt="2024-03-29T13:38:21.913" v="455" actId="27636"/>
          <ac:spMkLst>
            <pc:docMk/>
            <pc:sldMk cId="4224913690" sldId="1037"/>
            <ac:spMk id="5" creationId="{219D1B23-3B41-07E5-F11E-EFDA243FA0B3}"/>
          </ac:spMkLst>
        </pc:spChg>
      </pc:sldChg>
      <pc:sldChg chg="addSp delSp modSp add del mod">
        <pc:chgData name="Ferizi Vlora" userId="ddb635ae-a26d-4034-b5f9-ff7baa33c876" providerId="ADAL" clId="{D4622F1F-4409-4692-8E4D-B2826D9B87AD}" dt="2024-03-29T14:09:59.071" v="703" actId="2696"/>
        <pc:sldMkLst>
          <pc:docMk/>
          <pc:sldMk cId="242634362" sldId="1038"/>
        </pc:sldMkLst>
        <pc:spChg chg="del">
          <ac:chgData name="Ferizi Vlora" userId="ddb635ae-a26d-4034-b5f9-ff7baa33c876" providerId="ADAL" clId="{D4622F1F-4409-4692-8E4D-B2826D9B87AD}" dt="2024-03-29T14:09:37.520" v="698" actId="478"/>
          <ac:spMkLst>
            <pc:docMk/>
            <pc:sldMk cId="242634362" sldId="1038"/>
            <ac:spMk id="2" creationId="{00000000-0000-0000-0000-000000000000}"/>
          </ac:spMkLst>
        </pc:spChg>
        <pc:spChg chg="add mod">
          <ac:chgData name="Ferizi Vlora" userId="ddb635ae-a26d-4034-b5f9-ff7baa33c876" providerId="ADAL" clId="{D4622F1F-4409-4692-8E4D-B2826D9B87AD}" dt="2024-03-29T14:09:43.256" v="701" actId="14100"/>
          <ac:spMkLst>
            <pc:docMk/>
            <pc:sldMk cId="242634362" sldId="1038"/>
            <ac:spMk id="4" creationId="{940C43C3-949E-F77C-3034-20264A6F0511}"/>
          </ac:spMkLst>
        </pc:spChg>
      </pc:sldChg>
      <pc:sldChg chg="modSp add mod">
        <pc:chgData name="Ferizi Vlora" userId="ddb635ae-a26d-4034-b5f9-ff7baa33c876" providerId="ADAL" clId="{D4622F1F-4409-4692-8E4D-B2826D9B87AD}" dt="2024-03-29T19:16:12.651" v="802" actId="255"/>
        <pc:sldMkLst>
          <pc:docMk/>
          <pc:sldMk cId="1996059383" sldId="1038"/>
        </pc:sldMkLst>
        <pc:spChg chg="mod">
          <ac:chgData name="Ferizi Vlora" userId="ddb635ae-a26d-4034-b5f9-ff7baa33c876" providerId="ADAL" clId="{D4622F1F-4409-4692-8E4D-B2826D9B87AD}" dt="2024-03-29T19:16:12.651" v="802" actId="255"/>
          <ac:spMkLst>
            <pc:docMk/>
            <pc:sldMk cId="1996059383" sldId="1038"/>
            <ac:spMk id="2" creationId="{00000000-0000-0000-0000-000000000000}"/>
          </ac:spMkLst>
        </pc:spChg>
        <pc:spChg chg="mod">
          <ac:chgData name="Ferizi Vlora" userId="ddb635ae-a26d-4034-b5f9-ff7baa33c876" providerId="ADAL" clId="{D4622F1F-4409-4692-8E4D-B2826D9B87AD}" dt="2024-03-29T14:10:33.889" v="708" actId="20577"/>
          <ac:spMkLst>
            <pc:docMk/>
            <pc:sldMk cId="1996059383" sldId="1038"/>
            <ac:spMk id="4" creationId="{F5F302E8-ECCE-C1D9-551F-52DE316251F0}"/>
          </ac:spMkLst>
        </pc:spChg>
      </pc:sldChg>
      <pc:sldChg chg="modSp add mod">
        <pc:chgData name="Ferizi Vlora" userId="ddb635ae-a26d-4034-b5f9-ff7baa33c876" providerId="ADAL" clId="{D4622F1F-4409-4692-8E4D-B2826D9B87AD}" dt="2024-03-29T19:16:30.632" v="804" actId="113"/>
        <pc:sldMkLst>
          <pc:docMk/>
          <pc:sldMk cId="2391474253" sldId="1039"/>
        </pc:sldMkLst>
        <pc:spChg chg="mod">
          <ac:chgData name="Ferizi Vlora" userId="ddb635ae-a26d-4034-b5f9-ff7baa33c876" providerId="ADAL" clId="{D4622F1F-4409-4692-8E4D-B2826D9B87AD}" dt="2024-03-29T19:16:30.632" v="804" actId="113"/>
          <ac:spMkLst>
            <pc:docMk/>
            <pc:sldMk cId="2391474253" sldId="1039"/>
            <ac:spMk id="2" creationId="{00000000-0000-0000-0000-000000000000}"/>
          </ac:spMkLst>
        </pc:spChg>
        <pc:spChg chg="mod">
          <ac:chgData name="Ferizi Vlora" userId="ddb635ae-a26d-4034-b5f9-ff7baa33c876" providerId="ADAL" clId="{D4622F1F-4409-4692-8E4D-B2826D9B87AD}" dt="2024-03-29T14:11:19.973" v="721" actId="20577"/>
          <ac:spMkLst>
            <pc:docMk/>
            <pc:sldMk cId="2391474253" sldId="1039"/>
            <ac:spMk id="4" creationId="{F5F302E8-ECCE-C1D9-551F-52DE316251F0}"/>
          </ac:spMkLst>
        </pc:spChg>
      </pc:sldChg>
      <pc:sldChg chg="add del">
        <pc:chgData name="Ferizi Vlora" userId="ddb635ae-a26d-4034-b5f9-ff7baa33c876" providerId="ADAL" clId="{D4622F1F-4409-4692-8E4D-B2826D9B87AD}" dt="2024-03-29T14:13:22.914" v="743" actId="2696"/>
        <pc:sldMkLst>
          <pc:docMk/>
          <pc:sldMk cId="1540291249" sldId="1040"/>
        </pc:sldMkLst>
      </pc:sldChg>
    </pc:docChg>
  </pc:docChgLst>
  <pc:docChgLst>
    <pc:chgData name="Ferizi Vlora" userId="ddb635ae-a26d-4034-b5f9-ff7baa33c876" providerId="ADAL" clId="{C0BAA885-3F1C-49DD-BA8D-F37F238B7F11}"/>
    <pc:docChg chg="custSel modSld">
      <pc:chgData name="Ferizi Vlora" userId="ddb635ae-a26d-4034-b5f9-ff7baa33c876" providerId="ADAL" clId="{C0BAA885-3F1C-49DD-BA8D-F37F238B7F11}" dt="2024-04-04T15:34:01.709" v="259" actId="20577"/>
      <pc:docMkLst>
        <pc:docMk/>
      </pc:docMkLst>
      <pc:sldChg chg="modSp mod">
        <pc:chgData name="Ferizi Vlora" userId="ddb635ae-a26d-4034-b5f9-ff7baa33c876" providerId="ADAL" clId="{C0BAA885-3F1C-49DD-BA8D-F37F238B7F11}" dt="2024-04-04T15:29:08.422" v="127" actId="790"/>
        <pc:sldMkLst>
          <pc:docMk/>
          <pc:sldMk cId="2192714055" sldId="987"/>
        </pc:sldMkLst>
        <pc:spChg chg="mod">
          <ac:chgData name="Ferizi Vlora" userId="ddb635ae-a26d-4034-b5f9-ff7baa33c876" providerId="ADAL" clId="{C0BAA885-3F1C-49DD-BA8D-F37F238B7F11}" dt="2024-04-04T15:29:08.422" v="127" actId="790"/>
          <ac:spMkLst>
            <pc:docMk/>
            <pc:sldMk cId="2192714055" sldId="987"/>
            <ac:spMk id="8" creationId="{00000000-0000-0000-0000-000000000000}"/>
          </ac:spMkLst>
        </pc:spChg>
      </pc:sldChg>
      <pc:sldChg chg="modSp mod">
        <pc:chgData name="Ferizi Vlora" userId="ddb635ae-a26d-4034-b5f9-ff7baa33c876" providerId="ADAL" clId="{C0BAA885-3F1C-49DD-BA8D-F37F238B7F11}" dt="2024-04-04T15:31:37.101" v="198" actId="20577"/>
        <pc:sldMkLst>
          <pc:docMk/>
          <pc:sldMk cId="4089909210" sldId="990"/>
        </pc:sldMkLst>
        <pc:spChg chg="mod">
          <ac:chgData name="Ferizi Vlora" userId="ddb635ae-a26d-4034-b5f9-ff7baa33c876" providerId="ADAL" clId="{C0BAA885-3F1C-49DD-BA8D-F37F238B7F11}" dt="2024-04-04T15:31:37.101" v="198" actId="20577"/>
          <ac:spMkLst>
            <pc:docMk/>
            <pc:sldMk cId="4089909210" sldId="990"/>
            <ac:spMk id="8" creationId="{00000000-0000-0000-0000-000000000000}"/>
          </ac:spMkLst>
        </pc:spChg>
      </pc:sldChg>
      <pc:sldChg chg="modSp mod">
        <pc:chgData name="Ferizi Vlora" userId="ddb635ae-a26d-4034-b5f9-ff7baa33c876" providerId="ADAL" clId="{C0BAA885-3F1C-49DD-BA8D-F37F238B7F11}" dt="2024-04-04T15:33:15.002" v="249" actId="790"/>
        <pc:sldMkLst>
          <pc:docMk/>
          <pc:sldMk cId="3998576785" sldId="991"/>
        </pc:sldMkLst>
        <pc:spChg chg="mod">
          <ac:chgData name="Ferizi Vlora" userId="ddb635ae-a26d-4034-b5f9-ff7baa33c876" providerId="ADAL" clId="{C0BAA885-3F1C-49DD-BA8D-F37F238B7F11}" dt="2024-04-04T15:33:15.002" v="249" actId="790"/>
          <ac:spMkLst>
            <pc:docMk/>
            <pc:sldMk cId="3998576785" sldId="991"/>
            <ac:spMk id="8" creationId="{00000000-0000-0000-0000-000000000000}"/>
          </ac:spMkLst>
        </pc:spChg>
      </pc:sldChg>
      <pc:sldChg chg="modSp mod">
        <pc:chgData name="Ferizi Vlora" userId="ddb635ae-a26d-4034-b5f9-ff7baa33c876" providerId="ADAL" clId="{C0BAA885-3F1C-49DD-BA8D-F37F238B7F11}" dt="2024-04-04T15:33:46.401" v="258" actId="20577"/>
        <pc:sldMkLst>
          <pc:docMk/>
          <pc:sldMk cId="3491294704" sldId="992"/>
        </pc:sldMkLst>
        <pc:spChg chg="mod">
          <ac:chgData name="Ferizi Vlora" userId="ddb635ae-a26d-4034-b5f9-ff7baa33c876" providerId="ADAL" clId="{C0BAA885-3F1C-49DD-BA8D-F37F238B7F11}" dt="2024-04-04T15:33:46.401" v="258" actId="20577"/>
          <ac:spMkLst>
            <pc:docMk/>
            <pc:sldMk cId="3491294704" sldId="992"/>
            <ac:spMk id="8" creationId="{00000000-0000-0000-0000-000000000000}"/>
          </ac:spMkLst>
        </pc:spChg>
      </pc:sldChg>
      <pc:sldChg chg="modSp mod">
        <pc:chgData name="Ferizi Vlora" userId="ddb635ae-a26d-4034-b5f9-ff7baa33c876" providerId="ADAL" clId="{C0BAA885-3F1C-49DD-BA8D-F37F238B7F11}" dt="2024-04-04T15:34:01.709" v="259" actId="20577"/>
        <pc:sldMkLst>
          <pc:docMk/>
          <pc:sldMk cId="3946572477" sldId="993"/>
        </pc:sldMkLst>
        <pc:spChg chg="mod">
          <ac:chgData name="Ferizi Vlora" userId="ddb635ae-a26d-4034-b5f9-ff7baa33c876" providerId="ADAL" clId="{C0BAA885-3F1C-49DD-BA8D-F37F238B7F11}" dt="2024-04-04T15:34:01.709" v="259" actId="20577"/>
          <ac:spMkLst>
            <pc:docMk/>
            <pc:sldMk cId="3946572477" sldId="993"/>
            <ac:spMk id="8" creationId="{00000000-0000-0000-0000-000000000000}"/>
          </ac:spMkLst>
        </pc:spChg>
      </pc:sldChg>
      <pc:sldChg chg="modSp mod">
        <pc:chgData name="Ferizi Vlora" userId="ddb635ae-a26d-4034-b5f9-ff7baa33c876" providerId="ADAL" clId="{C0BAA885-3F1C-49DD-BA8D-F37F238B7F11}" dt="2024-03-29T19:53:57.170" v="23" actId="113"/>
        <pc:sldMkLst>
          <pc:docMk/>
          <pc:sldMk cId="1601526254" sldId="1030"/>
        </pc:sldMkLst>
        <pc:spChg chg="mod">
          <ac:chgData name="Ferizi Vlora" userId="ddb635ae-a26d-4034-b5f9-ff7baa33c876" providerId="ADAL" clId="{C0BAA885-3F1C-49DD-BA8D-F37F238B7F11}" dt="2024-03-29T19:53:57.170" v="23" actId="113"/>
          <ac:spMkLst>
            <pc:docMk/>
            <pc:sldMk cId="1601526254" sldId="1030"/>
            <ac:spMk id="8" creationId="{00000000-0000-0000-0000-000000000000}"/>
          </ac:spMkLst>
        </pc:spChg>
        <pc:spChg chg="mod">
          <ac:chgData name="Ferizi Vlora" userId="ddb635ae-a26d-4034-b5f9-ff7baa33c876" providerId="ADAL" clId="{C0BAA885-3F1C-49DD-BA8D-F37F238B7F11}" dt="2024-03-29T19:53:32.790" v="2" actId="20577"/>
          <ac:spMkLst>
            <pc:docMk/>
            <pc:sldMk cId="1601526254" sldId="1030"/>
            <ac:spMk id="9" creationId="{00000000-0000-0000-0000-000000000000}"/>
          </ac:spMkLst>
        </pc:spChg>
      </pc:sldChg>
      <pc:sldChg chg="modSp mod">
        <pc:chgData name="Ferizi Vlora" userId="ddb635ae-a26d-4034-b5f9-ff7baa33c876" providerId="ADAL" clId="{C0BAA885-3F1C-49DD-BA8D-F37F238B7F11}" dt="2024-03-29T19:53:22.045" v="0" actId="2711"/>
        <pc:sldMkLst>
          <pc:docMk/>
          <pc:sldMk cId="3519512331" sldId="1032"/>
        </pc:sldMkLst>
        <pc:spChg chg="mod">
          <ac:chgData name="Ferizi Vlora" userId="ddb635ae-a26d-4034-b5f9-ff7baa33c876" providerId="ADAL" clId="{C0BAA885-3F1C-49DD-BA8D-F37F238B7F11}" dt="2024-03-29T19:53:22.045" v="0" actId="2711"/>
          <ac:spMkLst>
            <pc:docMk/>
            <pc:sldMk cId="3519512331" sldId="1032"/>
            <ac:spMk id="8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900" y="0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sq-AL" altLang="el-GR"/>
              <a:t>Departamenti per Trajnime / KRPP </a:t>
            </a:r>
            <a:endParaRPr lang="el-GR" altLang="el-GR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900" y="8829675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F76FFDB-9E7C-46B7-80CC-B87C3EC0B281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5586182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900" y="0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6013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416425"/>
            <a:ext cx="5507037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noProof="0"/>
              <a:t>Click to edit Master text styles</a:t>
            </a:r>
          </a:p>
          <a:p>
            <a:pPr lvl="1"/>
            <a:r>
              <a:rPr lang="el-GR" altLang="el-GR" noProof="0"/>
              <a:t>Second level</a:t>
            </a:r>
          </a:p>
          <a:p>
            <a:pPr lvl="2"/>
            <a:r>
              <a:rPr lang="el-GR" altLang="el-GR" noProof="0"/>
              <a:t>Third level</a:t>
            </a:r>
          </a:p>
          <a:p>
            <a:pPr lvl="3"/>
            <a:r>
              <a:rPr lang="el-GR" altLang="el-GR" noProof="0"/>
              <a:t>Fourth level</a:t>
            </a:r>
          </a:p>
          <a:p>
            <a:pPr lvl="4"/>
            <a:r>
              <a:rPr lang="el-GR" altLang="el-GR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sq-AL" altLang="el-GR"/>
              <a:t>Departamenti per Trajnime / KRPP </a:t>
            </a:r>
            <a:endParaRPr lang="el-GR" altLang="el-G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900" y="8829675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18B602E-255D-43AF-84C6-842A0E86BA24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89866436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552634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3261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7371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5859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893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4740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5685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4775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8736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032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409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379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823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2149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180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8334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253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556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4551605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857703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358788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8771782" y="6580262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C16A0E2-EB6F-4C38-85DC-FFD6D698FF61}" type="slidenum">
              <a:rPr lang="el-GR" sz="1200" b="1" smtClean="0"/>
              <a:pPr/>
              <a:t>‹#›</a:t>
            </a:fld>
            <a:endParaRPr lang="el-GR" sz="1200" b="1" dirty="0"/>
          </a:p>
        </p:txBody>
      </p:sp>
    </p:spTree>
    <p:extLst>
      <p:ext uri="{BB962C8B-B14F-4D97-AF65-F5344CB8AC3E}">
        <p14:creationId xmlns:p14="http://schemas.microsoft.com/office/powerpoint/2010/main" val="51861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pic>
        <p:nvPicPr>
          <p:cNvPr id="27" name="Picture 26" descr="baneri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9" y="6172200"/>
            <a:ext cx="2059429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7" descr="j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6388" y="6172200"/>
            <a:ext cx="1306945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8697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948764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559134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410955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521749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252103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8AAF7F-1AF5-46B5-BDE5-79B0A3A8A385}" type="slidenum">
              <a:rPr lang="el-GR" altLang="en-US" smtClean="0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106503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302733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058F-B960-4439-B370-43D89816EE05}" type="datetimeFigureOut">
              <a:rPr lang="en-US" dirty="0"/>
              <a:t>4/16/2024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29B06-CF2A-459A-8CBC-F18C1D67D2BB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1123216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file:///\\http\europa.eu\abc\symbols\emblem\images\flag_1.gif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4/16/2024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4"/>
          <p:cNvGrpSpPr>
            <a:grpSpLocks/>
          </p:cNvGrpSpPr>
          <p:nvPr userDrawn="1"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grpSp>
        <p:nvGrpSpPr>
          <p:cNvPr id="18" name="Group 17"/>
          <p:cNvGrpSpPr>
            <a:grpSpLocks/>
          </p:cNvGrpSpPr>
          <p:nvPr userDrawn="1"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</p:grpSp>
      <p:pic>
        <p:nvPicPr>
          <p:cNvPr id="28" name="Picture 27" descr="Planet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378"/>
          <a:stretch>
            <a:fillRect/>
          </a:stretch>
        </p:blipFill>
        <p:spPr bwMode="auto">
          <a:xfrm>
            <a:off x="7239000" y="6172200"/>
            <a:ext cx="123190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 descr="http://europa.eu/abc/symbols/emblem/images/flag_1.gif"/>
          <p:cNvPicPr>
            <a:picLocks noChangeAspect="1" noChangeArrowheads="1"/>
          </p:cNvPicPr>
          <p:nvPr userDrawn="1"/>
        </p:nvPicPr>
        <p:blipFill>
          <a:blip r:embed="rId16" r:link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1162" y="6210827"/>
            <a:ext cx="818677" cy="55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ectangle 15"/>
          <p:cNvSpPr>
            <a:spLocks noChangeArrowheads="1"/>
          </p:cNvSpPr>
          <p:nvPr userDrawn="1"/>
        </p:nvSpPr>
        <p:spPr bwMode="auto">
          <a:xfrm>
            <a:off x="4572000" y="6172200"/>
            <a:ext cx="2320636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GB" altLang="el-GR" sz="1200" dirty="0">
                <a:latin typeface="Agency FB" pitchFamily="34" charset="0"/>
              </a:rPr>
              <a:t>An EU funded project managed by the European Union Office in Kosovo </a:t>
            </a:r>
            <a:r>
              <a:rPr lang="en-US" altLang="el-GR" sz="1200" dirty="0">
                <a:latin typeface="Agency FB" pitchFamily="34" charset="0"/>
              </a:rPr>
              <a:t>and implemented by </a:t>
            </a:r>
          </a:p>
        </p:txBody>
      </p:sp>
      <p:pic>
        <p:nvPicPr>
          <p:cNvPr id="31" name="Picture 30" descr="baneri"/>
          <p:cNvPicPr/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28600" y="6172200"/>
            <a:ext cx="187220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31" descr="j"/>
          <p:cNvPicPr/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2209800" y="6172200"/>
            <a:ext cx="108012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56108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13" r:id="rId13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029201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    </a:t>
            </a:r>
            <a:r>
              <a:rPr lang="sq-AL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  </a:t>
            </a:r>
            <a:r>
              <a:rPr 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PROKURIMI I SHERBIMEVE 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sq-AL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KONSULENTE </a:t>
            </a:r>
            <a:endParaRPr lang="en-US" sz="28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     </a:t>
            </a:r>
          </a:p>
          <a:p>
            <a:pPr marL="0" indent="0">
              <a:buNone/>
            </a:pPr>
            <a:r>
              <a:rPr lang="sq-AL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</a:t>
            </a:r>
            <a:r>
              <a:rPr lang="sq-AL" sz="2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Moduli i 10 i trajnimit /2024 </a:t>
            </a:r>
          </a:p>
          <a:p>
            <a:pPr marL="0" indent="0">
              <a:buNone/>
            </a:pPr>
            <a:endParaRPr lang="sq-AL" sz="20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sq-AL" sz="2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                               </a:t>
            </a:r>
          </a:p>
          <a:p>
            <a:pPr marL="0" indent="0">
              <a:buNone/>
            </a:pPr>
            <a:r>
              <a:rPr lang="sq-AL" sz="2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                                         Departamenti për Trajnime / KRPP  </a:t>
            </a:r>
            <a:endParaRPr lang="sq-AL" sz="20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sq-AL" sz="20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4" name="Picture 3" descr="C:\Users\agron\OneDrive\Desktop\PRB1\log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304800"/>
            <a:ext cx="8305800" cy="1447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740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088" y="1143000"/>
            <a:ext cx="77041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indent="-381000">
              <a:defRPr/>
            </a:pPr>
            <a:endParaRPr lang="en-US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2400" b="1" dirty="0"/>
          </a:p>
          <a:p>
            <a:pPr lvl="0">
              <a:buFont typeface="Arial" pitchFamily="34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lvl="0"/>
            <a:endParaRPr lang="en-US" sz="2400" dirty="0">
              <a:solidFill>
                <a:srgbClr val="FF0000"/>
              </a:solidFill>
            </a:endParaRPr>
          </a:p>
          <a:p>
            <a:pPr lvl="0"/>
            <a:endParaRPr lang="en-US" sz="2400" dirty="0">
              <a:solidFill>
                <a:srgbClr val="FF0000"/>
              </a:solidFill>
            </a:endParaRPr>
          </a:p>
          <a:p>
            <a:pPr lvl="0"/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76200" y="-461666"/>
            <a:ext cx="9144000" cy="155299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81000" indent="-381000" algn="ctr">
              <a:defRPr/>
            </a:pP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66800" y="1143000"/>
            <a:ext cx="6858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 </a:t>
            </a:r>
            <a:r>
              <a:rPr lang="sq-AL" sz="2400" dirty="0"/>
              <a:t>Informata </a:t>
            </a:r>
            <a:r>
              <a:rPr lang="sq-AL" sz="2400" dirty="0" err="1"/>
              <a:t>obligative</a:t>
            </a:r>
            <a:r>
              <a:rPr lang="sq-AL" sz="2400" dirty="0"/>
              <a:t> të kërkuara gjatë kompletimit të </a:t>
            </a:r>
            <a:r>
              <a:rPr lang="sq-AL" sz="2400" b="1" dirty="0">
                <a:solidFill>
                  <a:srgbClr val="FF0000"/>
                </a:solidFill>
              </a:rPr>
              <a:t>Dosjes së Tenderit, </a:t>
            </a:r>
            <a:r>
              <a:rPr lang="sq-AL" sz="2400" dirty="0"/>
              <a:t>sipas LPP, si për </a:t>
            </a:r>
            <a:r>
              <a:rPr lang="sq-AL" sz="2400" b="1" i="1" u="sng" dirty="0">
                <a:solidFill>
                  <a:srgbClr val="FF0000"/>
                </a:solidFill>
              </a:rPr>
              <a:t>shërbime te  </a:t>
            </a:r>
            <a:r>
              <a:rPr lang="sq-AL" sz="2400" b="1" i="1" u="sng" dirty="0" err="1">
                <a:solidFill>
                  <a:srgbClr val="FF0000"/>
                </a:solidFill>
              </a:rPr>
              <a:t>konsulences</a:t>
            </a:r>
            <a:r>
              <a:rPr lang="sq-AL" sz="2400" b="1" i="1" u="sng" dirty="0">
                <a:solidFill>
                  <a:srgbClr val="FF0000"/>
                </a:solidFill>
              </a:rPr>
              <a:t> dhe atyre jo-</a:t>
            </a:r>
            <a:r>
              <a:rPr lang="sq-AL" sz="2400" b="1" i="1" u="sng" dirty="0" err="1">
                <a:solidFill>
                  <a:srgbClr val="FF0000"/>
                </a:solidFill>
              </a:rPr>
              <a:t>konsulente</a:t>
            </a:r>
            <a:r>
              <a:rPr lang="sq-AL" sz="2400" b="1" dirty="0">
                <a:solidFill>
                  <a:srgbClr val="FF0000"/>
                </a:solidFill>
              </a:rPr>
              <a:t>,</a:t>
            </a:r>
            <a:r>
              <a:rPr lang="sq-AL" sz="2400" b="1" dirty="0"/>
              <a:t> </a:t>
            </a:r>
            <a:r>
              <a:rPr lang="sq-AL" sz="2400" dirty="0"/>
              <a:t>është si në vijim:</a:t>
            </a:r>
            <a:endParaRPr lang="en-US" sz="2400" dirty="0"/>
          </a:p>
          <a:p>
            <a:pPr>
              <a:buNone/>
            </a:pPr>
            <a:endParaRPr lang="en-GB" sz="2400" dirty="0"/>
          </a:p>
          <a:p>
            <a:pPr marL="457200" indent="-457200">
              <a:buFont typeface="+mj-lt"/>
              <a:buAutoNum type="arabicPeriod"/>
            </a:pPr>
            <a:r>
              <a:rPr lang="sq-AL" sz="2000" b="1" i="1" dirty="0">
                <a:solidFill>
                  <a:srgbClr val="FF0000"/>
                </a:solidFill>
              </a:rPr>
              <a:t>Një deklaratë e kërkesave </a:t>
            </a:r>
            <a:r>
              <a:rPr lang="sq-AL" sz="2000" b="1" i="1" dirty="0"/>
              <a:t>për prokurimin e shërbimeve do të përkufizohet në </a:t>
            </a:r>
            <a:r>
              <a:rPr lang="sq-AL" sz="2000" b="1" i="1" dirty="0">
                <a:solidFill>
                  <a:srgbClr val="FF0000"/>
                </a:solidFill>
              </a:rPr>
              <a:t>terme të referencës</a:t>
            </a:r>
            <a:r>
              <a:rPr lang="sq-AL" sz="2000" b="1" i="1" dirty="0"/>
              <a:t> të cilat do të përmbajnë një </a:t>
            </a:r>
            <a:r>
              <a:rPr lang="sq-AL" sz="2000" i="1" dirty="0">
                <a:solidFill>
                  <a:srgbClr val="FF0000"/>
                </a:solidFill>
              </a:rPr>
              <a:t>përshkrim të qartë, të saktë dhe precizë të shërbimeve</a:t>
            </a:r>
          </a:p>
          <a:p>
            <a:pPr marL="457200" indent="-457200">
              <a:buFont typeface="+mj-lt"/>
              <a:buAutoNum type="arabicPeriod"/>
            </a:pPr>
            <a:r>
              <a:rPr lang="sq-AL" sz="2000" b="1" i="1" dirty="0">
                <a:solidFill>
                  <a:srgbClr val="FF0000"/>
                </a:solidFill>
              </a:rPr>
              <a:t>Dokumentet e Tenderit </a:t>
            </a:r>
            <a:r>
              <a:rPr lang="sq-AL" sz="2000" b="1" i="1" dirty="0"/>
              <a:t>për shërbime do të kërkoj</a:t>
            </a:r>
            <a:r>
              <a:rPr lang="en-US" sz="2000" b="1" i="1" dirty="0"/>
              <a:t>n</a:t>
            </a:r>
            <a:r>
              <a:rPr lang="sq-AL" sz="2000" b="1" i="1" dirty="0"/>
              <a:t>ë nga operatori ekonomik të </a:t>
            </a:r>
            <a:r>
              <a:rPr lang="sq-AL" sz="2000" b="1" i="1" dirty="0">
                <a:solidFill>
                  <a:srgbClr val="FF0000"/>
                </a:solidFill>
              </a:rPr>
              <a:t>komentoj për termat e referencës </a:t>
            </a:r>
          </a:p>
          <a:p>
            <a:pPr marL="457200" indent="-457200">
              <a:buFont typeface="+mj-lt"/>
              <a:buAutoNum type="arabicPeriod"/>
            </a:pPr>
            <a:r>
              <a:rPr lang="sq-AL" sz="2000" b="1" i="1" dirty="0">
                <a:solidFill>
                  <a:srgbClr val="FF0000"/>
                </a:solidFill>
              </a:rPr>
              <a:t>Një kontratë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30167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q-AL" sz="2800" b="1" i="1" dirty="0">
                <a:solidFill>
                  <a:srgbClr val="FF0000"/>
                </a:solidFill>
              </a:rPr>
              <a:t>Përmbajtja e Dosjes se tenderit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180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088" y="1143000"/>
            <a:ext cx="77041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indent="-381000">
              <a:defRPr/>
            </a:pPr>
            <a:endParaRPr lang="en-US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2400" b="1" dirty="0"/>
          </a:p>
          <a:p>
            <a:pPr lvl="0">
              <a:buFont typeface="Arial" pitchFamily="34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lvl="0"/>
            <a:endParaRPr lang="en-US" sz="2400" dirty="0">
              <a:solidFill>
                <a:srgbClr val="FF0000"/>
              </a:solidFill>
            </a:endParaRPr>
          </a:p>
          <a:p>
            <a:pPr lvl="0"/>
            <a:endParaRPr lang="en-US" sz="2400" dirty="0">
              <a:solidFill>
                <a:srgbClr val="FF0000"/>
              </a:solidFill>
            </a:endParaRPr>
          </a:p>
          <a:p>
            <a:pPr lvl="0"/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76200" y="-461666"/>
            <a:ext cx="9144000" cy="155299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81000" indent="-381000" algn="ctr">
              <a:defRPr/>
            </a:pP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66800" y="1143000"/>
            <a:ext cx="6858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q-AL" sz="2000" dirty="0">
                <a:solidFill>
                  <a:srgbClr val="FF0000"/>
                </a:solidFill>
              </a:rPr>
              <a:t>Dallimi</a:t>
            </a:r>
            <a:r>
              <a:rPr lang="sq-AL" sz="2000" dirty="0"/>
              <a:t> në mes te një kontrate për shërbime dhe </a:t>
            </a:r>
            <a:r>
              <a:rPr lang="sq-AL" sz="2000" dirty="0">
                <a:solidFill>
                  <a:srgbClr val="FF0000"/>
                </a:solidFill>
              </a:rPr>
              <a:t>një kontratë</a:t>
            </a:r>
            <a:r>
              <a:rPr lang="sq-AL" sz="2000" dirty="0"/>
              <a:t> </a:t>
            </a:r>
            <a:r>
              <a:rPr lang="sq-AL" sz="2000" dirty="0">
                <a:solidFill>
                  <a:srgbClr val="FF0000"/>
                </a:solidFill>
              </a:rPr>
              <a:t>për shërbime </a:t>
            </a:r>
            <a:r>
              <a:rPr lang="sq-AL" sz="2000" dirty="0" err="1">
                <a:solidFill>
                  <a:srgbClr val="FF0000"/>
                </a:solidFill>
              </a:rPr>
              <a:t>konsulences</a:t>
            </a:r>
            <a:endParaRPr lang="sq-AL" sz="2000" dirty="0">
              <a:solidFill>
                <a:srgbClr val="FF0000"/>
              </a:solidFill>
            </a:endParaRPr>
          </a:p>
          <a:p>
            <a:pPr lvl="0"/>
            <a:endParaRPr lang="sq-AL" sz="2000" dirty="0">
              <a:solidFill>
                <a:srgbClr val="FF0000"/>
              </a:solidFill>
            </a:endParaRPr>
          </a:p>
          <a:p>
            <a:pPr marL="457200" lvl="0">
              <a:buFont typeface="Wingdings" pitchFamily="2" charset="2"/>
              <a:buChar char="ü"/>
            </a:pPr>
            <a:r>
              <a:rPr lang="sq-AL" sz="2000" i="1" dirty="0"/>
              <a:t>Është e </a:t>
            </a:r>
            <a:r>
              <a:rPr lang="sq-AL" sz="2000" i="1" dirty="0">
                <a:solidFill>
                  <a:srgbClr val="FF0000"/>
                </a:solidFill>
              </a:rPr>
              <a:t>bazuar në dituri </a:t>
            </a:r>
            <a:r>
              <a:rPr lang="sq-AL" sz="2000" i="1" dirty="0"/>
              <a:t>- (truri i njeriut) </a:t>
            </a:r>
          </a:p>
          <a:p>
            <a:pPr marL="457200" lvl="0">
              <a:buFont typeface="Wingdings" pitchFamily="2" charset="2"/>
              <a:buChar char="ü"/>
            </a:pPr>
            <a:r>
              <a:rPr lang="sq-AL" sz="2000" i="1" dirty="0"/>
              <a:t>Gjithmonë themelohet </a:t>
            </a:r>
            <a:r>
              <a:rPr lang="sq-AL" sz="2000" i="1" dirty="0">
                <a:solidFill>
                  <a:srgbClr val="FF0000"/>
                </a:solidFill>
              </a:rPr>
              <a:t>një listë e ngushtë e kandidatëve</a:t>
            </a:r>
            <a:r>
              <a:rPr lang="sq-AL" sz="2000" i="1" dirty="0"/>
              <a:t> – procedura e kufizuar</a:t>
            </a:r>
          </a:p>
          <a:p>
            <a:pPr marL="457200" lvl="0">
              <a:buFont typeface="Wingdings" pitchFamily="2" charset="2"/>
              <a:buChar char="ü"/>
            </a:pPr>
            <a:r>
              <a:rPr lang="sq-AL" sz="2000" i="1" dirty="0">
                <a:solidFill>
                  <a:srgbClr val="FF0000"/>
                </a:solidFill>
              </a:rPr>
              <a:t>Çmimi nuk ka rolin kryesor </a:t>
            </a:r>
          </a:p>
          <a:p>
            <a:pPr marL="457200" lvl="0">
              <a:buFont typeface="Wingdings" pitchFamily="2" charset="2"/>
              <a:buChar char="ü"/>
            </a:pPr>
            <a:r>
              <a:rPr lang="sq-AL" sz="2000" i="1" dirty="0">
                <a:solidFill>
                  <a:srgbClr val="FF0000"/>
                </a:solidFill>
              </a:rPr>
              <a:t>Termat e Referencës </a:t>
            </a:r>
          </a:p>
          <a:p>
            <a:pPr marL="457200" lvl="0">
              <a:buFont typeface="Wingdings" pitchFamily="2" charset="2"/>
              <a:buChar char="ü"/>
            </a:pPr>
            <a:r>
              <a:rPr lang="sq-AL" sz="2000" i="1" dirty="0"/>
              <a:t>Procedura me </a:t>
            </a:r>
            <a:r>
              <a:rPr lang="sq-AL" sz="2000" i="1" dirty="0">
                <a:solidFill>
                  <a:srgbClr val="FF0000"/>
                </a:solidFill>
              </a:rPr>
              <a:t>Dy-zarf</a:t>
            </a:r>
            <a:r>
              <a:rPr lang="sq-AL" sz="2000" i="1" dirty="0"/>
              <a:t> </a:t>
            </a:r>
          </a:p>
          <a:p>
            <a:pPr marL="457200" lvl="0">
              <a:buFont typeface="Wingdings" pitchFamily="2" charset="2"/>
              <a:buChar char="ü"/>
            </a:pPr>
            <a:r>
              <a:rPr lang="sq-AL" sz="2000" i="1" dirty="0">
                <a:solidFill>
                  <a:srgbClr val="FF0000"/>
                </a:solidFill>
              </a:rPr>
              <a:t>Kërkesa për Propozime vetëm tek kandidatët e listës së ngushtë </a:t>
            </a:r>
          </a:p>
          <a:p>
            <a:pPr marL="457200" lvl="0">
              <a:buFont typeface="Wingdings" pitchFamily="2" charset="2"/>
              <a:buChar char="ü"/>
            </a:pPr>
            <a:r>
              <a:rPr lang="sq-AL" sz="2000" i="1" dirty="0"/>
              <a:t>Lejohen </a:t>
            </a:r>
            <a:r>
              <a:rPr lang="sq-AL" sz="2000" i="1" dirty="0">
                <a:solidFill>
                  <a:srgbClr val="FF0000"/>
                </a:solidFill>
              </a:rPr>
              <a:t>Negociatat </a:t>
            </a:r>
          </a:p>
          <a:p>
            <a:pPr marL="457200" lvl="0">
              <a:buFont typeface="Wingdings" pitchFamily="2" charset="2"/>
              <a:buChar char="ü"/>
            </a:pPr>
            <a:r>
              <a:rPr lang="sq-AL" sz="2000" i="1" dirty="0">
                <a:solidFill>
                  <a:srgbClr val="FF0000"/>
                </a:solidFill>
              </a:rPr>
              <a:t>Sigurimi i Ofertës dhe i ekzekutimit </a:t>
            </a:r>
            <a:r>
              <a:rPr lang="sq-AL" sz="2000" i="1" dirty="0"/>
              <a:t>nuk rekomandohet </a:t>
            </a:r>
          </a:p>
          <a:p>
            <a:pPr marL="457200" lvl="0">
              <a:buFont typeface="Wingdings" pitchFamily="2" charset="2"/>
              <a:buChar char="ü"/>
            </a:pPr>
            <a:r>
              <a:rPr lang="sq-AL" sz="2000" i="1" dirty="0">
                <a:solidFill>
                  <a:srgbClr val="FF0000"/>
                </a:solidFill>
              </a:rPr>
              <a:t>Nuk ka Hapja publike te propozimeve teknike </a:t>
            </a:r>
          </a:p>
          <a:p>
            <a:pPr marL="457200" lvl="0">
              <a:buFont typeface="Wingdings" pitchFamily="2" charset="2"/>
              <a:buChar char="ü"/>
            </a:pPr>
            <a:r>
              <a:rPr lang="sq-AL" sz="2000" i="1" dirty="0">
                <a:solidFill>
                  <a:srgbClr val="FF0000"/>
                </a:solidFill>
              </a:rPr>
              <a:t>Hapja publike vetëm për propozimet financiare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30167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q-AL" sz="2800" b="1" i="1" dirty="0">
                <a:solidFill>
                  <a:srgbClr val="FF0000"/>
                </a:solidFill>
              </a:rPr>
              <a:t>Dallimet me prokurimet tjera 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865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088" y="1143000"/>
            <a:ext cx="77041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indent="-381000">
              <a:defRPr/>
            </a:pPr>
            <a:endParaRPr lang="en-US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2400" b="1" dirty="0"/>
          </a:p>
          <a:p>
            <a:pPr lvl="0">
              <a:buFont typeface="Arial" pitchFamily="34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lvl="0"/>
            <a:endParaRPr lang="en-US" sz="2400" dirty="0">
              <a:solidFill>
                <a:srgbClr val="FF0000"/>
              </a:solidFill>
            </a:endParaRPr>
          </a:p>
          <a:p>
            <a:pPr lvl="0"/>
            <a:endParaRPr lang="en-US" sz="2400" dirty="0">
              <a:solidFill>
                <a:srgbClr val="FF0000"/>
              </a:solidFill>
            </a:endParaRPr>
          </a:p>
          <a:p>
            <a:pPr lvl="0"/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76200" y="-461666"/>
            <a:ext cx="9144000" cy="155299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81000" indent="-381000" algn="ctr">
              <a:defRPr/>
            </a:pP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66800" y="1143000"/>
            <a:ext cx="6858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q-AL" sz="2000" dirty="0"/>
              <a:t>Termat e Referencës (</a:t>
            </a:r>
            <a:r>
              <a:rPr lang="sq-AL" sz="2000" dirty="0" err="1"/>
              <a:t>TeR</a:t>
            </a:r>
            <a:r>
              <a:rPr lang="sq-AL" sz="2000" dirty="0"/>
              <a:t>) </a:t>
            </a:r>
            <a:r>
              <a:rPr lang="sq-AL" sz="2000" dirty="0">
                <a:solidFill>
                  <a:srgbClr val="FF0000"/>
                </a:solidFill>
              </a:rPr>
              <a:t>janë dokumenti kyç </a:t>
            </a:r>
            <a:r>
              <a:rPr lang="sq-AL" sz="2000" dirty="0"/>
              <a:t>në Dosjen e Tenderit për shërbimet e </a:t>
            </a:r>
            <a:r>
              <a:rPr lang="sq-AL" sz="2000" dirty="0" err="1"/>
              <a:t>konsulencës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q-AL" sz="2000" dirty="0" err="1"/>
              <a:t>TeR</a:t>
            </a:r>
            <a:r>
              <a:rPr lang="sq-AL" sz="2000" dirty="0"/>
              <a:t> duhet të </a:t>
            </a:r>
            <a:r>
              <a:rPr lang="sq-AL" sz="2000" dirty="0">
                <a:solidFill>
                  <a:srgbClr val="FF0000"/>
                </a:solidFill>
              </a:rPr>
              <a:t>përshkruajnë vetëm aktivitetet</a:t>
            </a:r>
            <a:r>
              <a:rPr lang="sq-AL" sz="2000" dirty="0"/>
              <a:t>, jo qasjen apo metodologjinë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q-AL" sz="2000" dirty="0">
                <a:solidFill>
                  <a:srgbClr val="FF0000"/>
                </a:solidFill>
              </a:rPr>
              <a:t>Qasja ose metodologjia </a:t>
            </a:r>
            <a:r>
              <a:rPr lang="sq-AL" sz="2000" dirty="0"/>
              <a:t>duhet të përshkruhet nga OE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q-AL" sz="2000" dirty="0">
                <a:solidFill>
                  <a:srgbClr val="FF0000"/>
                </a:solidFill>
              </a:rPr>
              <a:t>jap</a:t>
            </a:r>
            <a:r>
              <a:rPr lang="en-US" sz="2000" dirty="0">
                <a:solidFill>
                  <a:srgbClr val="FF0000"/>
                </a:solidFill>
              </a:rPr>
              <a:t>in</a:t>
            </a:r>
            <a:r>
              <a:rPr lang="sq-AL" sz="2000" dirty="0">
                <a:solidFill>
                  <a:srgbClr val="FF0000"/>
                </a:solidFill>
              </a:rPr>
              <a:t> udhëzime OE në fazën e tenderimit </a:t>
            </a:r>
            <a:r>
              <a:rPr lang="sq-AL" sz="2000" dirty="0"/>
              <a:t>për natyrën e tenderit 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q-AL" sz="2000" dirty="0">
                <a:solidFill>
                  <a:srgbClr val="FF0000"/>
                </a:solidFill>
              </a:rPr>
              <a:t>shërbejnë si një mandat i OE gjatë zbatimit të projektit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q-AL" sz="2000" dirty="0">
                <a:solidFill>
                  <a:srgbClr val="FF0000"/>
                </a:solidFill>
              </a:rPr>
              <a:t>bëhen një aneks </a:t>
            </a:r>
            <a:r>
              <a:rPr lang="sq-AL" sz="2000" dirty="0"/>
              <a:t>i kontratës eventuale te shpërblyer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q-AL" sz="2000" b="1" dirty="0">
                <a:solidFill>
                  <a:srgbClr val="FF0000"/>
                </a:solidFill>
              </a:rPr>
              <a:t>Shablloni BE</a:t>
            </a:r>
            <a:endParaRPr lang="sq-AL" sz="2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30167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q-AL" sz="2800" b="1" i="1" dirty="0">
                <a:solidFill>
                  <a:srgbClr val="FF0000"/>
                </a:solidFill>
              </a:rPr>
              <a:t>Si te hartohen Termat e Referencës</a:t>
            </a:r>
            <a:r>
              <a:rPr lang="en-US" sz="2800" b="1" i="1" dirty="0">
                <a:solidFill>
                  <a:srgbClr val="FF0000"/>
                </a:solidFill>
              </a:rPr>
              <a:t> ???</a:t>
            </a:r>
          </a:p>
        </p:txBody>
      </p:sp>
    </p:spTree>
    <p:extLst>
      <p:ext uri="{BB962C8B-B14F-4D97-AF65-F5344CB8AC3E}">
        <p14:creationId xmlns:p14="http://schemas.microsoft.com/office/powerpoint/2010/main" val="3250183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088" y="1143000"/>
            <a:ext cx="77041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indent="-381000">
              <a:defRPr/>
            </a:pPr>
            <a:endParaRPr lang="en-US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2400" b="1" dirty="0"/>
          </a:p>
          <a:p>
            <a:pPr lvl="0">
              <a:buFont typeface="Arial" pitchFamily="34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lvl="0"/>
            <a:endParaRPr lang="en-US" sz="2400" dirty="0">
              <a:solidFill>
                <a:srgbClr val="FF0000"/>
              </a:solidFill>
            </a:endParaRPr>
          </a:p>
          <a:p>
            <a:pPr lvl="0"/>
            <a:endParaRPr lang="en-US" sz="2400" dirty="0">
              <a:solidFill>
                <a:srgbClr val="FF0000"/>
              </a:solidFill>
            </a:endParaRPr>
          </a:p>
          <a:p>
            <a:pPr lvl="0"/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76200" y="-461666"/>
            <a:ext cx="9144000" cy="155299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81000" indent="-381000" algn="ctr">
              <a:defRPr/>
            </a:pP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30167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q-AL" sz="2800" b="1" i="1" dirty="0">
                <a:solidFill>
                  <a:srgbClr val="FF0000"/>
                </a:solidFill>
              </a:rPr>
              <a:t>Si te hartohen Termat e Referencës</a:t>
            </a:r>
            <a:r>
              <a:rPr lang="en-US" sz="2800" b="1" i="1" dirty="0">
                <a:solidFill>
                  <a:srgbClr val="FF0000"/>
                </a:solidFill>
              </a:rPr>
              <a:t> ??? (2)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93A3244-ED06-2322-93FC-85542B755E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86434"/>
              </p:ext>
            </p:extLst>
          </p:nvPr>
        </p:nvGraphicFramePr>
        <p:xfrm>
          <a:off x="114299" y="759078"/>
          <a:ext cx="8763001" cy="4955922"/>
        </p:xfrm>
        <a:graphic>
          <a:graphicData uri="http://schemas.openxmlformats.org/drawingml/2006/table">
            <a:tbl>
              <a:tblPr firstRow="1" bandRow="1"/>
              <a:tblGrid>
                <a:gridCol w="3771901">
                  <a:extLst>
                    <a:ext uri="{9D8B030D-6E8A-4147-A177-3AD203B41FA5}">
                      <a16:colId xmlns:a16="http://schemas.microsoft.com/office/drawing/2014/main" val="3605101248"/>
                    </a:ext>
                  </a:extLst>
                </a:gridCol>
                <a:gridCol w="4991100">
                  <a:extLst>
                    <a:ext uri="{9D8B030D-6E8A-4147-A177-3AD203B41FA5}">
                      <a16:colId xmlns:a16="http://schemas.microsoft.com/office/drawing/2014/main" val="501520229"/>
                    </a:ext>
                  </a:extLst>
                </a:gridCol>
              </a:tblGrid>
              <a:tr h="381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2000" b="1" dirty="0">
                          <a:solidFill>
                            <a:srgbClr val="FF0000"/>
                          </a:solidFill>
                          <a:latin typeface="Garamond"/>
                          <a:ea typeface="Calibri"/>
                          <a:cs typeface="Times New Roman"/>
                        </a:rPr>
                        <a:t>1. HISTORIKU</a:t>
                      </a:r>
                      <a:endParaRPr lang="en-US" sz="20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0000"/>
                        </a:solidFill>
                        <a:latin typeface="JEOLDF+TimesNewRoman"/>
                        <a:ea typeface="Calibri"/>
                        <a:cs typeface="JEOLDF+TimesNew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97593"/>
                  </a:ext>
                </a:extLst>
              </a:tr>
              <a:tr h="3240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2000" b="1">
                          <a:latin typeface="Garamond"/>
                          <a:ea typeface="Calibri"/>
                          <a:cs typeface="Times New Roman"/>
                        </a:rPr>
                        <a:t>1.1 Shteti përfitues </a:t>
                      </a:r>
                      <a:endParaRPr lang="en-US" sz="20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99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b="1" dirty="0">
                          <a:solidFill>
                            <a:srgbClr val="000000"/>
                          </a:solidFill>
                          <a:latin typeface="Garamond"/>
                          <a:ea typeface="Calibri"/>
                          <a:cs typeface="Times New Roman"/>
                        </a:rPr>
                        <a:t>Emri</a:t>
                      </a:r>
                      <a:endParaRPr lang="en-US" sz="2000" dirty="0">
                        <a:solidFill>
                          <a:srgbClr val="000000"/>
                        </a:solidFill>
                        <a:latin typeface="JEOLDF+TimesNewRoman"/>
                        <a:ea typeface="Calibri"/>
                        <a:cs typeface="JEOLDF+TimesNew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99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608982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2000" b="1">
                          <a:latin typeface="Garamond"/>
                          <a:ea typeface="Calibri"/>
                          <a:cs typeface="Times New Roman"/>
                        </a:rPr>
                        <a:t>1.2 Autoriteti Kontraktues </a:t>
                      </a:r>
                      <a:endParaRPr lang="en-US" sz="20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99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b="1">
                          <a:solidFill>
                            <a:srgbClr val="000000"/>
                          </a:solidFill>
                          <a:latin typeface="Garamond"/>
                          <a:ea typeface="Calibri"/>
                          <a:cs typeface="Times New Roman"/>
                        </a:rPr>
                        <a:t>Emri </a:t>
                      </a:r>
                      <a:endParaRPr lang="en-US" sz="2000">
                        <a:solidFill>
                          <a:srgbClr val="000000"/>
                        </a:solidFill>
                        <a:latin typeface="JEOLDF+TimesNewRoman"/>
                        <a:ea typeface="Calibri"/>
                        <a:cs typeface="JEOLDF+TimesNew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99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091146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2000" b="1" dirty="0">
                          <a:latin typeface="Garamond"/>
                          <a:ea typeface="Calibri"/>
                          <a:cs typeface="Times New Roman"/>
                        </a:rPr>
                        <a:t>1.3 Historiku përkatës i vendit </a:t>
                      </a:r>
                      <a:endParaRPr lang="en-US" sz="20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99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dirty="0">
                          <a:solidFill>
                            <a:srgbClr val="000000"/>
                          </a:solidFill>
                          <a:latin typeface="Garamond"/>
                          <a:ea typeface="Calibri"/>
                          <a:cs typeface="JEOLDF+TimesNewRoman"/>
                        </a:rPr>
                        <a:t>Ep një përmbledhje të </a:t>
                      </a:r>
                      <a:r>
                        <a:rPr lang="sq-AL" sz="2000" b="1" dirty="0">
                          <a:solidFill>
                            <a:srgbClr val="000000"/>
                          </a:solidFill>
                          <a:latin typeface="Garamond"/>
                          <a:ea typeface="Calibri"/>
                          <a:cs typeface="JEOLDF+TimesNewRoman"/>
                        </a:rPr>
                        <a:t>karakteristikave të veçanta të vendit</a:t>
                      </a:r>
                      <a:r>
                        <a:rPr lang="sq-AL" sz="2000" dirty="0">
                          <a:solidFill>
                            <a:srgbClr val="000000"/>
                          </a:solidFill>
                          <a:latin typeface="Garamond"/>
                          <a:ea typeface="Calibri"/>
                          <a:cs typeface="JEOLDF+TimesNewRoman"/>
                        </a:rPr>
                        <a:t> të cilat janë të rëndësishme për funksionimin e projektit të propozuar</a:t>
                      </a:r>
                      <a:endParaRPr lang="en-US" sz="2000" dirty="0">
                        <a:solidFill>
                          <a:srgbClr val="000000"/>
                        </a:solidFill>
                        <a:latin typeface="JEOLDF+TimesNewRoman"/>
                        <a:ea typeface="Calibri"/>
                        <a:cs typeface="JEOLDF+TimesNew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99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5951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2000" b="1">
                          <a:latin typeface="Garamond"/>
                          <a:ea typeface="Calibri"/>
                          <a:cs typeface="Times New Roman"/>
                        </a:rPr>
                        <a:t>1.4 Gjendja aktuale në sektorin përkatës </a:t>
                      </a:r>
                      <a:endParaRPr lang="en-US" sz="20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99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b="1" dirty="0">
                          <a:solidFill>
                            <a:srgbClr val="000000"/>
                          </a:solidFill>
                          <a:latin typeface="Garamond"/>
                          <a:ea typeface="Calibri"/>
                          <a:cs typeface="JEOLDF+TimesNewRoman"/>
                        </a:rPr>
                        <a:t>Përshkruani situatën aktuale</a:t>
                      </a:r>
                      <a:r>
                        <a:rPr lang="sq-AL" sz="2000" dirty="0">
                          <a:solidFill>
                            <a:srgbClr val="000000"/>
                          </a:solidFill>
                          <a:latin typeface="Garamond"/>
                          <a:ea typeface="Calibri"/>
                          <a:cs typeface="JEOLDF+TimesNewRoman"/>
                        </a:rPr>
                        <a:t> në sektorin ose zonën institucionale në të cilin do të veprojë projekti i propozuar. Ky seksion duhet të jetë jo më shumë se një gjysmë faqe.</a:t>
                      </a:r>
                      <a:endParaRPr lang="en-US" sz="2000" dirty="0">
                        <a:solidFill>
                          <a:srgbClr val="000000"/>
                        </a:solidFill>
                        <a:latin typeface="JEOLDF+TimesNewRoman"/>
                        <a:ea typeface="Calibri"/>
                        <a:cs typeface="JEOLDF+TimesNew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99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406837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2000" b="1">
                          <a:latin typeface="Garamond"/>
                          <a:ea typeface="Calibri"/>
                          <a:cs typeface="Times New Roman"/>
                        </a:rPr>
                        <a:t>1.5 Programet e ngjashme dhe veprimtari të tjera të donatorëve:</a:t>
                      </a:r>
                      <a:endParaRPr lang="en-US" sz="20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99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q-AL" sz="20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b="1" dirty="0">
                          <a:latin typeface="Garamond"/>
                          <a:ea typeface="Calibri"/>
                          <a:cs typeface="Times New Roman"/>
                        </a:rPr>
                        <a:t>Identifikoni dhe përshkruani lidhjen</a:t>
                      </a:r>
                      <a:r>
                        <a:rPr lang="sq-AL" sz="2000" dirty="0">
                          <a:latin typeface="Garamond"/>
                          <a:ea typeface="Calibri"/>
                          <a:cs typeface="Times New Roman"/>
                        </a:rPr>
                        <a:t>, nëse ka, në mes të kontratës së propozuar dhe aktiviteteve dhe programeve të burimeve të tjera të asistencës së jashtme në të njëjtin sektor</a:t>
                      </a:r>
                      <a:endParaRPr lang="en-US" sz="20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99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965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5381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088" y="1143000"/>
            <a:ext cx="77041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indent="-381000">
              <a:defRPr/>
            </a:pPr>
            <a:endParaRPr lang="en-US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2400" b="1" dirty="0"/>
          </a:p>
          <a:p>
            <a:pPr lvl="0">
              <a:buFont typeface="Arial" pitchFamily="34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lvl="0"/>
            <a:endParaRPr lang="en-US" sz="2400" dirty="0">
              <a:solidFill>
                <a:srgbClr val="FF0000"/>
              </a:solidFill>
            </a:endParaRPr>
          </a:p>
          <a:p>
            <a:pPr lvl="0"/>
            <a:endParaRPr lang="en-US" sz="2400" dirty="0">
              <a:solidFill>
                <a:srgbClr val="FF0000"/>
              </a:solidFill>
            </a:endParaRPr>
          </a:p>
          <a:p>
            <a:pPr lvl="0"/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76200" y="-461666"/>
            <a:ext cx="9144000" cy="155299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81000" indent="-381000" algn="ctr">
              <a:defRPr/>
            </a:pP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30167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q-AL" sz="2800" b="1" i="1" dirty="0">
                <a:solidFill>
                  <a:srgbClr val="FF0000"/>
                </a:solidFill>
              </a:rPr>
              <a:t>Si te hartohen Termat e Referencës</a:t>
            </a:r>
            <a:r>
              <a:rPr lang="en-US" sz="2800" b="1" i="1" dirty="0">
                <a:solidFill>
                  <a:srgbClr val="FF0000"/>
                </a:solidFill>
              </a:rPr>
              <a:t> ??? (3)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45F247-F800-5059-3B3E-BB72E37C3A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06" y="889796"/>
            <a:ext cx="8803387" cy="507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170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088" y="1143000"/>
            <a:ext cx="77041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indent="-381000">
              <a:defRPr/>
            </a:pPr>
            <a:endParaRPr lang="en-US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2400" b="1" dirty="0"/>
          </a:p>
          <a:p>
            <a:pPr lvl="0">
              <a:buFont typeface="Arial" pitchFamily="34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lvl="0"/>
            <a:endParaRPr lang="en-US" sz="2400" dirty="0">
              <a:solidFill>
                <a:srgbClr val="FF0000"/>
              </a:solidFill>
            </a:endParaRPr>
          </a:p>
          <a:p>
            <a:pPr lvl="0"/>
            <a:endParaRPr lang="en-US" sz="2400" dirty="0">
              <a:solidFill>
                <a:srgbClr val="FF0000"/>
              </a:solidFill>
            </a:endParaRPr>
          </a:p>
          <a:p>
            <a:pPr lvl="0"/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76200" y="-461666"/>
            <a:ext cx="9144000" cy="155299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81000" indent="-381000" algn="ctr">
              <a:defRPr/>
            </a:pP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30167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q-AL" sz="2800" b="1" i="1" dirty="0">
                <a:solidFill>
                  <a:srgbClr val="FF0000"/>
                </a:solidFill>
              </a:rPr>
              <a:t>Si te hartohen Termat e Referencës</a:t>
            </a:r>
            <a:r>
              <a:rPr lang="en-US" sz="2800" b="1" i="1" dirty="0">
                <a:solidFill>
                  <a:srgbClr val="FF0000"/>
                </a:solidFill>
              </a:rPr>
              <a:t> ??? (4)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ADBA8B7-6C2F-B51E-03EE-3E1FF3D326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553200"/>
              </p:ext>
            </p:extLst>
          </p:nvPr>
        </p:nvGraphicFramePr>
        <p:xfrm>
          <a:off x="917575" y="1524000"/>
          <a:ext cx="7308849" cy="3387007"/>
        </p:xfrm>
        <a:graphic>
          <a:graphicData uri="http://schemas.openxmlformats.org/drawingml/2006/table">
            <a:tbl>
              <a:tblPr firstRow="1" bandRow="1"/>
              <a:tblGrid>
                <a:gridCol w="4514087">
                  <a:extLst>
                    <a:ext uri="{9D8B030D-6E8A-4147-A177-3AD203B41FA5}">
                      <a16:colId xmlns:a16="http://schemas.microsoft.com/office/drawing/2014/main" val="1997384114"/>
                    </a:ext>
                  </a:extLst>
                </a:gridCol>
                <a:gridCol w="2794762">
                  <a:extLst>
                    <a:ext uri="{9D8B030D-6E8A-4147-A177-3AD203B41FA5}">
                      <a16:colId xmlns:a16="http://schemas.microsoft.com/office/drawing/2014/main" val="3887582361"/>
                    </a:ext>
                  </a:extLst>
                </a:gridCol>
              </a:tblGrid>
              <a:tr h="13622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2000" b="1" dirty="0">
                          <a:solidFill>
                            <a:srgbClr val="FF0000"/>
                          </a:solidFill>
                          <a:latin typeface="Garamond"/>
                          <a:ea typeface="Calibri"/>
                          <a:cs typeface="Times New Roman"/>
                        </a:rPr>
                        <a:t>3. SUPOZIMET &amp; RREZIQET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q-AL" sz="20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795697"/>
                  </a:ext>
                </a:extLst>
              </a:tr>
              <a:tr h="9236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2000" b="1" dirty="0">
                          <a:latin typeface="Garamond"/>
                          <a:ea typeface="Calibri"/>
                          <a:cs typeface="Times New Roman"/>
                        </a:rPr>
                        <a:t>3.1 Supozimet qe ndërlidhen me projektin </a:t>
                      </a:r>
                      <a:endParaRPr lang="en-US" sz="2000" b="1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99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b="1">
                          <a:latin typeface="Garamond"/>
                          <a:ea typeface="Calibri"/>
                          <a:cs typeface="Times New Roman"/>
                        </a:rPr>
                        <a:t>Supozimet</a:t>
                      </a:r>
                      <a:endParaRPr lang="en-US" sz="200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99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372190"/>
                  </a:ext>
                </a:extLst>
              </a:tr>
              <a:tr h="6510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2000" b="1" dirty="0">
                          <a:latin typeface="Garamond"/>
                          <a:ea typeface="Calibri"/>
                          <a:cs typeface="Times New Roman"/>
                        </a:rPr>
                        <a:t>3.2 Rreziqet</a:t>
                      </a:r>
                      <a:endParaRPr lang="en-US" sz="2000" b="1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99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2000" b="1" dirty="0">
                          <a:latin typeface="Garamond"/>
                          <a:ea typeface="Calibri"/>
                          <a:cs typeface="Times New Roman"/>
                        </a:rPr>
                        <a:t>Rreziqet </a:t>
                      </a:r>
                      <a:endParaRPr lang="en-US" sz="20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99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555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668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088" y="1143000"/>
            <a:ext cx="77041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indent="-381000">
              <a:defRPr/>
            </a:pPr>
            <a:endParaRPr lang="en-US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2400" b="1" dirty="0"/>
          </a:p>
          <a:p>
            <a:pPr lvl="0">
              <a:buFont typeface="Arial" pitchFamily="34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lvl="0"/>
            <a:endParaRPr lang="en-US" sz="2400" dirty="0">
              <a:solidFill>
                <a:srgbClr val="FF0000"/>
              </a:solidFill>
            </a:endParaRPr>
          </a:p>
          <a:p>
            <a:pPr lvl="0"/>
            <a:endParaRPr lang="en-US" sz="2400" dirty="0">
              <a:solidFill>
                <a:srgbClr val="FF0000"/>
              </a:solidFill>
            </a:endParaRPr>
          </a:p>
          <a:p>
            <a:pPr lvl="0"/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76200" y="-461666"/>
            <a:ext cx="9144000" cy="155299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81000" indent="-381000" algn="ctr">
              <a:defRPr/>
            </a:pP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30167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q-AL" sz="2800" b="1" i="1" dirty="0">
                <a:solidFill>
                  <a:srgbClr val="FF0000"/>
                </a:solidFill>
              </a:rPr>
              <a:t>Si te hartohen Termat e Referencës</a:t>
            </a:r>
            <a:r>
              <a:rPr lang="en-US" sz="2800" b="1" i="1" dirty="0">
                <a:solidFill>
                  <a:srgbClr val="FF0000"/>
                </a:solidFill>
              </a:rPr>
              <a:t> ??? (5)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C2C4BC9-91EB-D993-8B15-8B77AB8338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640441"/>
              </p:ext>
            </p:extLst>
          </p:nvPr>
        </p:nvGraphicFramePr>
        <p:xfrm>
          <a:off x="190499" y="914400"/>
          <a:ext cx="8763001" cy="5515356"/>
        </p:xfrm>
        <a:graphic>
          <a:graphicData uri="http://schemas.openxmlformats.org/drawingml/2006/table">
            <a:tbl>
              <a:tblPr firstRow="1" bandRow="1"/>
              <a:tblGrid>
                <a:gridCol w="2889250">
                  <a:extLst>
                    <a:ext uri="{9D8B030D-6E8A-4147-A177-3AD203B41FA5}">
                      <a16:colId xmlns:a16="http://schemas.microsoft.com/office/drawing/2014/main" val="3536680205"/>
                    </a:ext>
                  </a:extLst>
                </a:gridCol>
                <a:gridCol w="5873751">
                  <a:extLst>
                    <a:ext uri="{9D8B030D-6E8A-4147-A177-3AD203B41FA5}">
                      <a16:colId xmlns:a16="http://schemas.microsoft.com/office/drawing/2014/main" val="388170401"/>
                    </a:ext>
                  </a:extLst>
                </a:gridCol>
              </a:tblGrid>
              <a:tr h="533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800" b="1" dirty="0">
                          <a:solidFill>
                            <a:srgbClr val="FF0000"/>
                          </a:solidFill>
                          <a:latin typeface="Garamond"/>
                          <a:ea typeface="Calibri"/>
                          <a:cs typeface="Times New Roman"/>
                        </a:rPr>
                        <a:t>4. FUSHEVEPRIMI</a:t>
                      </a:r>
                      <a:endParaRPr lang="en-US" sz="18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q-AL" sz="18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643016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800" b="1" dirty="0">
                          <a:latin typeface="Garamond"/>
                          <a:ea typeface="Calibri"/>
                          <a:cs typeface="Times New Roman"/>
                        </a:rPr>
                        <a:t>4.1 </a:t>
                      </a:r>
                      <a:r>
                        <a:rPr lang="sq-AL" sz="1800" b="1" dirty="0" err="1">
                          <a:latin typeface="Garamond"/>
                          <a:ea typeface="Calibri"/>
                          <a:cs typeface="Times New Roman"/>
                        </a:rPr>
                        <a:t>Gjenerale</a:t>
                      </a:r>
                      <a:endParaRPr lang="en-US" sz="18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99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800" b="1" dirty="0">
                          <a:latin typeface="Garamond"/>
                          <a:ea typeface="Calibri"/>
                          <a:cs typeface="Times New Roman"/>
                        </a:rPr>
                        <a:t>Përshkrimi projektit</a:t>
                      </a:r>
                      <a:r>
                        <a:rPr lang="sq-AL" sz="1800" dirty="0">
                          <a:latin typeface="Garamond"/>
                          <a:ea typeface="Calibri"/>
                          <a:cs typeface="Times New Roman"/>
                        </a:rPr>
                        <a:t> - Sipas nevojës por maksimum prej 2 faqe</a:t>
                      </a:r>
                      <a:endParaRPr lang="en-US" sz="18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800" b="1" dirty="0">
                          <a:latin typeface="Garamond"/>
                          <a:ea typeface="Calibri"/>
                          <a:cs typeface="Times New Roman"/>
                        </a:rPr>
                        <a:t>Zona gjeografike</a:t>
                      </a:r>
                      <a:r>
                        <a:rPr lang="sq-AL" sz="1800" dirty="0">
                          <a:latin typeface="Garamond"/>
                          <a:ea typeface="Calibri"/>
                          <a:cs typeface="Times New Roman"/>
                        </a:rPr>
                        <a:t> që do të mbulohet </a:t>
                      </a:r>
                      <a:endParaRPr lang="en-US" sz="18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800" b="1" dirty="0">
                          <a:latin typeface="Garamond"/>
                          <a:ea typeface="Calibri"/>
                          <a:cs typeface="Times New Roman"/>
                        </a:rPr>
                        <a:t>Grupet e synuara</a:t>
                      </a:r>
                      <a:endParaRPr lang="en-US" sz="18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99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597715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800" b="1" dirty="0">
                          <a:latin typeface="Garamond"/>
                          <a:ea typeface="Calibri"/>
                          <a:cs typeface="Times New Roman"/>
                        </a:rPr>
                        <a:t>4.2 Aktivitetet specifike</a:t>
                      </a:r>
                      <a:endParaRPr lang="en-US" sz="18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99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800" b="1" dirty="0">
                          <a:latin typeface="Garamond"/>
                          <a:ea typeface="Calibri"/>
                          <a:cs typeface="Times New Roman"/>
                        </a:rPr>
                        <a:t>Një listë e qartë dhe e hollësishme e detyrave</a:t>
                      </a:r>
                      <a:r>
                        <a:rPr lang="sq-AL" sz="1800" dirty="0">
                          <a:latin typeface="Garamond"/>
                          <a:ea typeface="Calibri"/>
                          <a:cs typeface="Times New Roman"/>
                        </a:rPr>
                        <a:t> që duhet të ndërmerren për të arritur objektivin e kontratës dhe / ose përshkrimin i punës se  konsulentit</a:t>
                      </a:r>
                      <a:endParaRPr lang="en-US" sz="18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99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677297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800" b="1" dirty="0">
                          <a:latin typeface="Garamond"/>
                          <a:ea typeface="Calibri"/>
                          <a:cs typeface="Times New Roman"/>
                        </a:rPr>
                        <a:t>4.3 Menaxhimi i Projektit</a:t>
                      </a:r>
                      <a:endParaRPr lang="en-US" sz="18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800" b="1" dirty="0">
                          <a:latin typeface="Garamond"/>
                          <a:ea typeface="Calibri"/>
                          <a:cs typeface="Times New Roman"/>
                        </a:rPr>
                        <a:t>Organi Përgjegjës</a:t>
                      </a:r>
                      <a:endParaRPr lang="en-US" sz="18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800" b="1" dirty="0">
                          <a:latin typeface="Garamond"/>
                          <a:ea typeface="Calibri"/>
                          <a:cs typeface="Times New Roman"/>
                        </a:rPr>
                        <a:t>Struktura e </a:t>
                      </a:r>
                      <a:r>
                        <a:rPr lang="sq-AL" sz="1800" b="1" dirty="0" err="1">
                          <a:latin typeface="Garamond"/>
                          <a:ea typeface="Calibri"/>
                          <a:cs typeface="Times New Roman"/>
                        </a:rPr>
                        <a:t>menaxhmentit</a:t>
                      </a:r>
                      <a:endParaRPr lang="en-US" sz="18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800" b="1" dirty="0">
                          <a:latin typeface="Garamond"/>
                          <a:ea typeface="Calibri"/>
                          <a:cs typeface="Times New Roman"/>
                        </a:rPr>
                        <a:t>Mjetet te cilat duhet te sigurohen nga AK/apo palët tjera </a:t>
                      </a:r>
                      <a:endParaRPr lang="en-US" sz="18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99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800" b="1" dirty="0">
                          <a:latin typeface="Garamond"/>
                          <a:ea typeface="Calibri"/>
                          <a:cs typeface="Times New Roman"/>
                        </a:rPr>
                        <a:t>Identiteti i departamentit të </a:t>
                      </a:r>
                      <a:r>
                        <a:rPr lang="en-US" sz="1800" b="1" dirty="0">
                          <a:latin typeface="Garamond"/>
                          <a:ea typeface="Calibri"/>
                          <a:cs typeface="Times New Roman"/>
                        </a:rPr>
                        <a:t>AK</a:t>
                      </a:r>
                      <a:r>
                        <a:rPr lang="sq-AL" sz="1800" dirty="0">
                          <a:latin typeface="Garamond"/>
                          <a:ea typeface="Calibri"/>
                          <a:cs typeface="Times New Roman"/>
                        </a:rPr>
                        <a:t> /shteti përfitues (ose agjencitë e  tij përkatëse, nëse është e përshtatshme) i cili do të jetë përgjegjëse për menaxhimin e kontratës / projektit&gt;</a:t>
                      </a:r>
                      <a:endParaRPr lang="en-US" sz="18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800" b="1" dirty="0">
                          <a:latin typeface="Garamond"/>
                          <a:ea typeface="Calibri"/>
                          <a:cs typeface="Times New Roman"/>
                        </a:rPr>
                        <a:t>Përshkruani strukturën </a:t>
                      </a:r>
                      <a:r>
                        <a:rPr lang="sq-AL" sz="1800" b="1" dirty="0" err="1">
                          <a:latin typeface="Garamond"/>
                          <a:ea typeface="Calibri"/>
                          <a:cs typeface="Times New Roman"/>
                        </a:rPr>
                        <a:t>menaxhuese</a:t>
                      </a:r>
                      <a:r>
                        <a:rPr lang="sq-AL" sz="1800" b="1" dirty="0">
                          <a:latin typeface="Garamond"/>
                          <a:ea typeface="Calibri"/>
                          <a:cs typeface="Times New Roman"/>
                        </a:rPr>
                        <a:t> të </a:t>
                      </a:r>
                      <a:r>
                        <a:rPr lang="en-US" sz="1800" b="1" dirty="0">
                          <a:latin typeface="Garamond"/>
                          <a:ea typeface="Calibri"/>
                          <a:cs typeface="Times New Roman"/>
                        </a:rPr>
                        <a:t>AK</a:t>
                      </a:r>
                      <a:r>
                        <a:rPr lang="sq-AL" sz="1800" dirty="0">
                          <a:latin typeface="Garamond"/>
                          <a:ea typeface="Calibri"/>
                          <a:cs typeface="Times New Roman"/>
                        </a:rPr>
                        <a:t>/ administratën e shtetit përfitues, duke përfshirë të gjitha proceset përkatëse vendimmarrëse të cilat mund të jenë të përfshirë në menaxhimin e këtij projekti </a:t>
                      </a:r>
                      <a:endParaRPr lang="en-US" sz="1800" dirty="0">
                        <a:latin typeface="Garamond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q-AL" sz="1800" b="1" dirty="0">
                          <a:latin typeface="Garamond"/>
                          <a:ea typeface="Calibri"/>
                          <a:cs typeface="Times New Roman"/>
                        </a:rPr>
                        <a:t>Specifikoni mjetet/objektet</a:t>
                      </a:r>
                      <a:endParaRPr lang="en-US" sz="1800" dirty="0">
                        <a:latin typeface="Garamond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99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404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43046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088" y="1143000"/>
            <a:ext cx="77041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indent="-381000">
              <a:defRPr/>
            </a:pPr>
            <a:endParaRPr lang="en-US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2400" b="1" dirty="0"/>
          </a:p>
          <a:p>
            <a:pPr lvl="0">
              <a:buFont typeface="Arial" pitchFamily="34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lvl="0"/>
            <a:endParaRPr lang="en-US" sz="2400" dirty="0">
              <a:solidFill>
                <a:srgbClr val="FF0000"/>
              </a:solidFill>
            </a:endParaRPr>
          </a:p>
          <a:p>
            <a:pPr lvl="0"/>
            <a:endParaRPr lang="en-US" sz="2400" dirty="0">
              <a:solidFill>
                <a:srgbClr val="FF0000"/>
              </a:solidFill>
            </a:endParaRPr>
          </a:p>
          <a:p>
            <a:pPr lvl="0"/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76200" y="-461666"/>
            <a:ext cx="9144000" cy="155299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81000" indent="-381000" algn="ctr">
              <a:defRPr/>
            </a:pP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30167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q-AL" sz="2800" b="1" i="1" dirty="0">
                <a:solidFill>
                  <a:srgbClr val="FF0000"/>
                </a:solidFill>
              </a:rPr>
              <a:t>Si te hartohen Termat e Referencës</a:t>
            </a:r>
            <a:r>
              <a:rPr lang="en-US" sz="2800" b="1" i="1" dirty="0">
                <a:solidFill>
                  <a:srgbClr val="FF0000"/>
                </a:solidFill>
              </a:rPr>
              <a:t> ??? (6)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495E9D-DCA9-BFD3-93BE-FCF2F7EDAF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06" y="1225105"/>
            <a:ext cx="8803387" cy="440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6116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088" y="1143000"/>
            <a:ext cx="77041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indent="-381000">
              <a:defRPr/>
            </a:pPr>
            <a:endParaRPr lang="en-US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2400" b="1" dirty="0"/>
          </a:p>
          <a:p>
            <a:pPr lvl="0">
              <a:buFont typeface="Arial" pitchFamily="34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lvl="0"/>
            <a:endParaRPr lang="en-US" sz="2400" dirty="0">
              <a:solidFill>
                <a:srgbClr val="FF0000"/>
              </a:solidFill>
            </a:endParaRPr>
          </a:p>
          <a:p>
            <a:pPr lvl="0"/>
            <a:endParaRPr lang="en-US" sz="2400" dirty="0">
              <a:solidFill>
                <a:srgbClr val="FF0000"/>
              </a:solidFill>
            </a:endParaRPr>
          </a:p>
          <a:p>
            <a:pPr lvl="0"/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76200" y="-461666"/>
            <a:ext cx="9144000" cy="111505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algn="l" rtl="0" eaLnBrk="1" fontAlgn="t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sq-AL" sz="3600" b="1" i="0" u="none" strike="noStrike" kern="1200" dirty="0">
                <a:solidFill>
                  <a:srgbClr val="FFFFFF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Personeli</a:t>
            </a:r>
            <a:endParaRPr lang="en-US" sz="40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sq-AL" sz="3600" b="1" i="0" u="none" strike="noStrike" kern="1200" dirty="0">
                <a:solidFill>
                  <a:srgbClr val="FFFFFF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6.1.1 Ekspertet Kyç </a:t>
            </a:r>
            <a:endParaRPr lang="en-US" sz="40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sq-AL" sz="3600" b="1" i="0" u="none" strike="noStrike" kern="1200" dirty="0">
                <a:solidFill>
                  <a:srgbClr val="FFFFFF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Eksperti Kyç 1: Udhëheqësi i projektit</a:t>
            </a:r>
            <a:endParaRPr lang="en-US" sz="40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sq-AL" sz="3600" b="1" i="0" u="none" strike="noStrike" kern="1200" dirty="0">
                <a:solidFill>
                  <a:srgbClr val="FFFFFF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Eksperti Kyç 2: &lt; </a:t>
            </a:r>
            <a:r>
              <a:rPr lang="sq-AL" sz="3600" b="1" i="0" u="none" strike="noStrike" kern="1200" dirty="0" err="1">
                <a:solidFill>
                  <a:srgbClr val="FFFFFF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e.g</a:t>
            </a:r>
            <a:r>
              <a:rPr lang="sq-AL" sz="3600" b="1" i="0" u="none" strike="noStrike" kern="1200" dirty="0">
                <a:solidFill>
                  <a:srgbClr val="FFFFFF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Eksperti i larte ligjor </a:t>
            </a:r>
            <a:endParaRPr lang="en-US" sz="40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sq-AL" sz="3600" b="1" i="0" u="none" strike="noStrike" kern="1200" dirty="0">
                <a:solidFill>
                  <a:srgbClr val="FFFFFF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Eksperti Kyç 3: &lt; </a:t>
            </a:r>
            <a:r>
              <a:rPr lang="sq-AL" sz="3600" b="1" i="0" u="none" strike="noStrike" kern="1200" dirty="0" err="1">
                <a:solidFill>
                  <a:srgbClr val="FFFFFF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etj</a:t>
            </a:r>
            <a:r>
              <a:rPr lang="sq-AL" sz="3600" b="1" i="0" u="none" strike="noStrike" kern="1200" dirty="0">
                <a:solidFill>
                  <a:srgbClr val="FFFFFF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&gt;</a:t>
            </a:r>
            <a:endParaRPr lang="en-US" sz="40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sq-AL" sz="3600" b="1" i="0" u="none" strike="noStrike" kern="1200" dirty="0">
                <a:solidFill>
                  <a:srgbClr val="FFFFFF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6.1.2 Ekspertet tjerë</a:t>
            </a:r>
            <a:endParaRPr lang="en-US" sz="40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sq-AL" sz="3600" b="1" i="0" u="none" strike="noStrike" kern="1200" dirty="0">
                <a:solidFill>
                  <a:srgbClr val="FFFFFF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6.1.3 Stafi mbështetës të referuara si ekspertë kyç. Profilet e ekspertëve kyç për këtë kontratë janë si vijon: Identifikoni profilet që kërkohen për të gjithë ekspertët kyç deri në maksimumin e rekomanduar prej </a:t>
            </a:r>
            <a:r>
              <a:rPr lang="sq-AL" sz="3600" b="1" i="0" u="none" strike="noStrike" kern="12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ekspertëve kyç </a:t>
            </a:r>
            <a:endParaRPr lang="en-US" sz="40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720090" algn="l"/>
              </a:tabLst>
            </a:pPr>
            <a:r>
              <a:rPr lang="sq-AL" sz="3600" b="1" i="0" u="none" strike="noStrike" kern="1200" dirty="0">
                <a:solidFill>
                  <a:srgbClr val="FFFFFF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Kualifikimet dhe aftësitë </a:t>
            </a:r>
            <a:endParaRPr lang="en-US" sz="40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720090" algn="l"/>
              </a:tabLst>
            </a:pPr>
            <a:r>
              <a:rPr lang="sq-AL" sz="3600" b="1" i="0" u="none" strike="noStrike" kern="1200" dirty="0">
                <a:solidFill>
                  <a:srgbClr val="FFFFFF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Përvoja e përgjithshme profesionale </a:t>
            </a:r>
            <a:endParaRPr lang="en-US" sz="40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720090" algn="l"/>
              </a:tabLst>
            </a:pPr>
            <a:r>
              <a:rPr lang="sq-AL" sz="3600" b="1" i="0" u="none" strike="noStrike" kern="1200" dirty="0">
                <a:solidFill>
                  <a:srgbClr val="FFFFFF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Përvoja specifike profesionale</a:t>
            </a:r>
            <a:endParaRPr lang="en-US" sz="40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sq-AL" sz="3600" b="1" i="0" u="none" strike="noStrike" kern="1200" dirty="0">
                <a:solidFill>
                  <a:srgbClr val="FFFFFF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CV ekspertëve të tjerë nuk shqyrtohen para nënshkrimit të kontratës. Ato nuk duhet të  përfshihen në tender. </a:t>
            </a:r>
            <a:endParaRPr lang="en-US" sz="40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just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sq-AL" sz="3600" b="1" i="0" u="none" strike="noStrike" kern="1200" dirty="0">
                <a:solidFill>
                  <a:srgbClr val="FFFFFF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Konsulenti duhet të përzgjedh dhe të punësojë ekspertë të tjerë siç kërkohet sipas profileve të identifikuara në Organizimin &amp; Metodologjinë dhe / ose ne këto Terma të Referencës</a:t>
            </a:r>
            <a:endParaRPr lang="en-US" sz="40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sq-AL" sz="3600" b="1" i="0" u="none" strike="noStrike" kern="1200" dirty="0">
                <a:solidFill>
                  <a:srgbClr val="FFFFFF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Shpenzimet e stafit mbështes duhet të përfshihen në normat e tarifave të ekspertëve.</a:t>
            </a:r>
            <a:endParaRPr lang="en-US" sz="40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sq-AL" sz="3600" b="1" i="0" u="none" strike="noStrike" kern="12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6.2 Zyrat</a:t>
            </a:r>
            <a:endParaRPr lang="en-US" sz="40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sq-AL" sz="3600" b="0" i="0" u="none" strike="noStrike" kern="120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rreth 10 metra katror, për çdo ekspert që punon </a:t>
            </a:r>
            <a:endParaRPr lang="en-US" sz="40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sq-AL" sz="3600" b="1" i="0" u="none" strike="noStrike" kern="12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6.3 Mjetet te cilat duhet te sigurohen nga Konsulenti </a:t>
            </a:r>
            <a:endParaRPr lang="en-US" sz="40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sq-AL" sz="3600" b="1" i="0" u="none" strike="noStrike" kern="120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ekspertët janë të mbështetur në mënyrë adekuate dhe të pajisur</a:t>
            </a:r>
            <a:endParaRPr lang="en-US" sz="40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sq-AL" sz="3600" b="1" i="0" u="none" strike="noStrike" kern="12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6.4 Pajisjet</a:t>
            </a:r>
            <a:endParaRPr lang="en-US" sz="40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sq-AL" sz="3600" b="1" i="0" u="none" strike="noStrike" kern="120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Nuk duhet te blihen pajisje në emër të Autoritetit Kontraktues</a:t>
            </a:r>
            <a:r>
              <a:rPr lang="sq-AL" sz="3600" b="0" i="0" u="none" strike="noStrike" kern="120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</a:t>
            </a:r>
            <a:endParaRPr lang="en-US" sz="40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sq-AL" sz="3600" b="1" i="0" u="none" strike="noStrike" kern="12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6.5 Shpenzimet e rastit</a:t>
            </a:r>
            <a:endParaRPr lang="en-US" sz="40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sq-AL" sz="3600" b="0" i="0" u="none" strike="noStrike" kern="120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mbulon shpenzimet ndihmëse dhe të jashtëzakonshme të </a:t>
            </a:r>
            <a:r>
              <a:rPr lang="sq-AL" sz="3600" b="0" i="0" u="none" strike="noStrike" kern="1200" dirty="0" err="1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pranueshëme</a:t>
            </a:r>
            <a:r>
              <a:rPr lang="sq-AL" sz="3600" b="0" i="0" u="none" strike="noStrike" kern="120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qe rrjedhin nga kjo kontrate</a:t>
            </a:r>
            <a:endParaRPr lang="en-US" sz="400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30167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q-AL" sz="2800" b="1" i="1" dirty="0">
                <a:solidFill>
                  <a:srgbClr val="FF0000"/>
                </a:solidFill>
              </a:rPr>
              <a:t>Si te hartohen Termat e Referencës</a:t>
            </a:r>
            <a:r>
              <a:rPr lang="en-US" sz="2800" b="1" i="1" dirty="0">
                <a:solidFill>
                  <a:srgbClr val="FF0000"/>
                </a:solidFill>
              </a:rPr>
              <a:t> ??? (7)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5D0EF8-18E7-5A48-BF13-01676F86A0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934" y="39330"/>
            <a:ext cx="8724132" cy="677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4870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088" y="1143000"/>
            <a:ext cx="77041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indent="-381000">
              <a:defRPr/>
            </a:pPr>
            <a:endParaRPr lang="en-US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2400" b="1" dirty="0"/>
          </a:p>
          <a:p>
            <a:pPr lvl="0">
              <a:buFont typeface="Arial" pitchFamily="34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lvl="0"/>
            <a:endParaRPr lang="en-US" sz="2400" dirty="0">
              <a:solidFill>
                <a:srgbClr val="FF0000"/>
              </a:solidFill>
            </a:endParaRPr>
          </a:p>
          <a:p>
            <a:pPr lvl="0"/>
            <a:endParaRPr lang="en-US" sz="2400" dirty="0">
              <a:solidFill>
                <a:srgbClr val="FF0000"/>
              </a:solidFill>
            </a:endParaRPr>
          </a:p>
          <a:p>
            <a:pPr lvl="0"/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76200" y="-461666"/>
            <a:ext cx="9144000" cy="111505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algn="l" rtl="0" eaLnBrk="1" fontAlgn="t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sq-AL" sz="3600" b="1" i="0" u="none" strike="noStrike" kern="1200" dirty="0">
                <a:solidFill>
                  <a:srgbClr val="FFFFFF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Personeli</a:t>
            </a:r>
            <a:endParaRPr lang="en-US" sz="40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sq-AL" sz="3600" b="1" i="0" u="none" strike="noStrike" kern="1200" dirty="0">
                <a:solidFill>
                  <a:srgbClr val="FFFFFF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6.1.1 Ekspertet Kyç </a:t>
            </a:r>
            <a:endParaRPr lang="en-US" sz="40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sq-AL" sz="3600" b="1" i="0" u="none" strike="noStrike" kern="1200" dirty="0">
                <a:solidFill>
                  <a:srgbClr val="FFFFFF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Eksperti Kyç 1: Udhëheqësi i projektit</a:t>
            </a:r>
            <a:endParaRPr lang="en-US" sz="40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sq-AL" sz="3600" b="1" i="0" u="none" strike="noStrike" kern="1200" dirty="0">
                <a:solidFill>
                  <a:srgbClr val="FFFFFF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Eksperti Kyç 2: &lt; </a:t>
            </a:r>
            <a:r>
              <a:rPr lang="sq-AL" sz="3600" b="1" i="0" u="none" strike="noStrike" kern="1200" dirty="0" err="1">
                <a:solidFill>
                  <a:srgbClr val="FFFFFF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e.g</a:t>
            </a:r>
            <a:r>
              <a:rPr lang="sq-AL" sz="3600" b="1" i="0" u="none" strike="noStrike" kern="1200" dirty="0">
                <a:solidFill>
                  <a:srgbClr val="FFFFFF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Eksperti i larte ligjor </a:t>
            </a:r>
            <a:endParaRPr lang="en-US" sz="40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sq-AL" sz="3600" b="1" i="0" u="none" strike="noStrike" kern="1200" dirty="0">
                <a:solidFill>
                  <a:srgbClr val="FFFFFF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Eksperti Kyç 3: &lt; </a:t>
            </a:r>
            <a:r>
              <a:rPr lang="sq-AL" sz="3600" b="1" i="0" u="none" strike="noStrike" kern="1200" dirty="0" err="1">
                <a:solidFill>
                  <a:srgbClr val="FFFFFF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etj</a:t>
            </a:r>
            <a:r>
              <a:rPr lang="sq-AL" sz="3600" b="1" i="0" u="none" strike="noStrike" kern="1200" dirty="0">
                <a:solidFill>
                  <a:srgbClr val="FFFFFF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&gt;</a:t>
            </a:r>
            <a:endParaRPr lang="en-US" sz="40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sq-AL" sz="3600" b="1" i="0" u="none" strike="noStrike" kern="1200" dirty="0">
                <a:solidFill>
                  <a:srgbClr val="FFFFFF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6.1.2 Ekspertet tjerë</a:t>
            </a:r>
            <a:endParaRPr lang="en-US" sz="40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sq-AL" sz="3600" b="1" i="0" u="none" strike="noStrike" kern="1200" dirty="0">
                <a:solidFill>
                  <a:srgbClr val="FFFFFF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6.1.3 Stafi mbështetës të referuara si ekspertë kyç. Profilet e ekspertëve kyç për këtë kontratë janë si vijon: Identifikoni profilet që kërkohen për të gjithë ekspertët kyç deri në maksimumin e rekomanduar prej </a:t>
            </a:r>
            <a:r>
              <a:rPr lang="sq-AL" sz="3600" b="1" i="0" u="none" strike="noStrike" kern="1200" dirty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ekspertëve kyç </a:t>
            </a:r>
            <a:endParaRPr lang="en-US" sz="40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720090" algn="l"/>
              </a:tabLst>
            </a:pPr>
            <a:r>
              <a:rPr lang="sq-AL" sz="3600" b="1" i="0" u="none" strike="noStrike" kern="1200" dirty="0">
                <a:solidFill>
                  <a:srgbClr val="FFFFFF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Kualifikimet dhe aftësitë </a:t>
            </a:r>
            <a:endParaRPr lang="en-US" sz="40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720090" algn="l"/>
              </a:tabLst>
            </a:pPr>
            <a:r>
              <a:rPr lang="sq-AL" sz="3600" b="1" i="0" u="none" strike="noStrike" kern="1200" dirty="0">
                <a:solidFill>
                  <a:srgbClr val="FFFFFF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Përvoja e përgjithshme profesionale </a:t>
            </a:r>
            <a:endParaRPr lang="en-US" sz="40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720090" algn="l"/>
              </a:tabLst>
            </a:pPr>
            <a:r>
              <a:rPr lang="sq-AL" sz="3600" b="1" i="0" u="none" strike="noStrike" kern="1200" dirty="0">
                <a:solidFill>
                  <a:srgbClr val="FFFFFF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Përvoja specifike profesionale</a:t>
            </a:r>
            <a:endParaRPr lang="en-US" sz="40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sq-AL" sz="3600" b="1" i="0" u="none" strike="noStrike" kern="1200" dirty="0">
                <a:solidFill>
                  <a:srgbClr val="FFFFFF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CV ekspertëve të tjerë nuk shqyrtohen para nënshkrimit të kontratës. Ato nuk duhet të  përfshihen në tender. </a:t>
            </a:r>
            <a:endParaRPr lang="en-US" sz="40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just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sq-AL" sz="3600" b="1" i="0" u="none" strike="noStrike" kern="1200" dirty="0">
                <a:solidFill>
                  <a:srgbClr val="FFFFFF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Konsulenti duhet të përzgjedh dhe të punësojë ekspertë të tjerë siç kërkohet sipas profileve të identifikuara në Organizimin &amp; Metodologjinë dhe / ose ne këto Terma të Referencës</a:t>
            </a:r>
            <a:endParaRPr lang="en-US" sz="40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sq-AL" sz="3600" b="1" i="0" u="none" strike="noStrike" kern="1200" dirty="0">
                <a:solidFill>
                  <a:srgbClr val="FFFFFF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Shpenzimet e stafit mbështes duhet të përfshihen në normat e tarifave të ekspertëve.</a:t>
            </a:r>
            <a:endParaRPr lang="en-US" sz="40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sq-AL" sz="3600" b="1" i="0" u="none" strike="noStrike" kern="12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6.2 Zyrat</a:t>
            </a:r>
            <a:endParaRPr lang="en-US" sz="40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sq-AL" sz="3600" b="0" i="0" u="none" strike="noStrike" kern="120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rreth 10 metra katror, për çdo ekspert që punon </a:t>
            </a:r>
            <a:endParaRPr lang="en-US" sz="40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sq-AL" sz="3600" b="1" i="0" u="none" strike="noStrike" kern="12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6.3 Mjetet te cilat duhet te sigurohen nga Konsulenti </a:t>
            </a:r>
            <a:endParaRPr lang="en-US" sz="40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sq-AL" sz="3600" b="1" i="0" u="none" strike="noStrike" kern="120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ekspertët janë të mbështetur në mënyrë adekuate dhe të pajisur</a:t>
            </a:r>
            <a:endParaRPr lang="en-US" sz="40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sq-AL" sz="3600" b="1" i="0" u="none" strike="noStrike" kern="12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6.4 Pajisjet</a:t>
            </a:r>
            <a:endParaRPr lang="en-US" sz="40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sq-AL" sz="3600" b="1" i="0" u="none" strike="noStrike" kern="120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Nuk duhet te blihen pajisje në emër të Autoritetit Kontraktues</a:t>
            </a:r>
            <a:r>
              <a:rPr lang="sq-AL" sz="3600" b="0" i="0" u="none" strike="noStrike" kern="120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</a:t>
            </a:r>
            <a:endParaRPr lang="en-US" sz="40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sq-AL" sz="3600" b="1" i="0" u="none" strike="noStrike" kern="1200" dirty="0"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6.5 Shpenzimet e rastit</a:t>
            </a:r>
            <a:endParaRPr lang="en-US" sz="40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t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sq-AL" sz="3600" b="0" i="0" u="none" strike="noStrike" kern="120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mbulon shpenzimet ndihmëse dhe të jashtëzakonshme të </a:t>
            </a:r>
            <a:r>
              <a:rPr lang="sq-AL" sz="3600" b="0" i="0" u="none" strike="noStrike" kern="1200" dirty="0" err="1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pranueshëme</a:t>
            </a:r>
            <a:r>
              <a:rPr lang="sq-AL" sz="3600" b="0" i="0" u="none" strike="noStrike" kern="1200" dirty="0"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 qe rrjedhin nga kjo kontrate</a:t>
            </a:r>
            <a:endParaRPr lang="en-US" sz="400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30167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q-AL" sz="2800" b="1" i="1" dirty="0">
                <a:solidFill>
                  <a:srgbClr val="FF0000"/>
                </a:solidFill>
              </a:rPr>
              <a:t>Si te hartohen Termat e Referencës</a:t>
            </a:r>
            <a:r>
              <a:rPr lang="en-US" sz="2800" b="1" i="1" dirty="0">
                <a:solidFill>
                  <a:srgbClr val="FF0000"/>
                </a:solidFill>
              </a:rPr>
              <a:t> ??? (8)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13155F-4641-59F7-907B-268DC18CEA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06" y="1121259"/>
            <a:ext cx="8803387" cy="466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972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62756" y="476672"/>
            <a:ext cx="8071644" cy="9239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sq-AL" sz="2800" b="1" dirty="0">
                <a:solidFill>
                  <a:schemeClr val="bg2">
                    <a:lumMod val="75000"/>
                  </a:schemeClr>
                </a:solidFill>
              </a:rPr>
              <a:t>QËLLIMI</a:t>
            </a:r>
            <a:endParaRPr lang="en-US" sz="2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1143000"/>
            <a:ext cx="7086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indent="-381000">
              <a:buFont typeface="Arial" pitchFamily="34" charset="0"/>
              <a:buChar char="•"/>
              <a:defRPr/>
            </a:pPr>
            <a:endParaRPr lang="sq-AL" sz="2400" dirty="0">
              <a:latin typeface="Tw Cen MT" panose="020B0602020104020603" pitchFamily="34" charset="0"/>
            </a:endParaRPr>
          </a:p>
          <a:p>
            <a:pPr marL="381000" indent="-381000">
              <a:buFont typeface="Arial" pitchFamily="34" charset="0"/>
              <a:buChar char="•"/>
              <a:defRPr/>
            </a:pPr>
            <a:r>
              <a:rPr lang="sq-AL" sz="2000" dirty="0">
                <a:latin typeface="Tw Cen MT" panose="020B0602020104020603" pitchFamily="34" charset="0"/>
                <a:ea typeface="Cambria" panose="02040503050406030204" pitchFamily="18" charset="0"/>
              </a:rPr>
              <a:t>Familjarizimi i pjesëmarrësve me karakteristikat kryesore për  prokurimin e shërbimeve, duke përfshirë</a:t>
            </a:r>
            <a:r>
              <a:rPr lang="en-US" sz="2000" dirty="0">
                <a:latin typeface="Tw Cen MT" panose="020B0602020104020603" pitchFamily="34" charset="0"/>
                <a:ea typeface="Cambria" panose="02040503050406030204" pitchFamily="18" charset="0"/>
              </a:rPr>
              <a:t>:</a:t>
            </a:r>
          </a:p>
          <a:p>
            <a:pPr>
              <a:defRPr/>
            </a:pPr>
            <a:endParaRPr lang="sq-AL" sz="2000" dirty="0">
              <a:latin typeface="Tw Cen MT" panose="020B0602020104020603" pitchFamily="34" charset="0"/>
              <a:ea typeface="Cambria" panose="02040503050406030204" pitchFamily="18" charset="0"/>
            </a:endParaRPr>
          </a:p>
          <a:p>
            <a:pPr marL="381000" indent="-381000">
              <a:defRPr/>
            </a:pPr>
            <a:endParaRPr lang="sq-AL" sz="2000" dirty="0">
              <a:latin typeface="Tw Cen MT" panose="020B0602020104020603" pitchFamily="34" charset="0"/>
              <a:ea typeface="Cambria" panose="02040503050406030204" pitchFamily="18" charset="0"/>
              <a:cs typeface="Arial" pitchFamily="34" charset="0"/>
            </a:endParaRPr>
          </a:p>
          <a:p>
            <a:pPr marL="1165860" lvl="0" indent="-342900">
              <a:buFont typeface="Wingdings" panose="05000000000000000000" pitchFamily="2" charset="2"/>
              <a:buChar char="§"/>
            </a:pPr>
            <a:r>
              <a:rPr lang="sq-AL" sz="2000" b="1" dirty="0">
                <a:latin typeface="Tw Cen MT" panose="020B0602020104020603" pitchFamily="34" charset="0"/>
                <a:ea typeface="Cambria" panose="02040503050406030204" pitchFamily="18" charset="0"/>
              </a:rPr>
              <a:t>Përkufizimi</a:t>
            </a:r>
            <a:r>
              <a:rPr lang="sq-AL" sz="2000" dirty="0">
                <a:latin typeface="Tw Cen MT" panose="020B0602020104020603" pitchFamily="34" charset="0"/>
                <a:ea typeface="Cambria" panose="02040503050406030204" pitchFamily="18" charset="0"/>
              </a:rPr>
              <a:t> i prokurimit të shërbimeve  </a:t>
            </a:r>
            <a:r>
              <a:rPr lang="sq-AL" sz="2000" dirty="0" err="1">
                <a:latin typeface="Tw Cen MT" panose="020B0602020104020603" pitchFamily="34" charset="0"/>
                <a:ea typeface="Cambria" panose="02040503050406030204" pitchFamily="18" charset="0"/>
              </a:rPr>
              <a:t>Konsulente</a:t>
            </a:r>
            <a:r>
              <a:rPr lang="sq-AL" sz="2000" dirty="0">
                <a:latin typeface="Tw Cen MT" panose="020B0602020104020603" pitchFamily="34" charset="0"/>
                <a:ea typeface="Cambria" panose="02040503050406030204" pitchFamily="18" charset="0"/>
              </a:rPr>
              <a:t>  </a:t>
            </a:r>
          </a:p>
          <a:p>
            <a:pPr marL="1165860" lvl="0" indent="-342900">
              <a:buFont typeface="Wingdings" panose="05000000000000000000" pitchFamily="2" charset="2"/>
              <a:buChar char="§"/>
            </a:pPr>
            <a:r>
              <a:rPr lang="sq-AL" sz="2000" b="1" dirty="0">
                <a:latin typeface="Tw Cen MT" panose="020B0602020104020603" pitchFamily="34" charset="0"/>
                <a:ea typeface="Cambria" panose="02040503050406030204" pitchFamily="18" charset="0"/>
              </a:rPr>
              <a:t>Procedurat e PP </a:t>
            </a:r>
            <a:r>
              <a:rPr lang="sq-AL" sz="2000" dirty="0">
                <a:latin typeface="Tw Cen MT" panose="020B0602020104020603" pitchFamily="34" charset="0"/>
                <a:ea typeface="Cambria" panose="02040503050406030204" pitchFamily="18" charset="0"/>
              </a:rPr>
              <a:t>për prokurimin e shërbimeve konsulentë </a:t>
            </a:r>
          </a:p>
          <a:p>
            <a:pPr marL="1165860" lvl="0" indent="-342900">
              <a:buFont typeface="Wingdings" panose="05000000000000000000" pitchFamily="2" charset="2"/>
              <a:buChar char="§"/>
            </a:pPr>
            <a:r>
              <a:rPr lang="sq-AL" sz="2000" dirty="0">
                <a:latin typeface="Tw Cen MT" panose="020B0602020104020603" pitchFamily="34" charset="0"/>
                <a:ea typeface="Cambria" panose="02040503050406030204" pitchFamily="18" charset="0"/>
              </a:rPr>
              <a:t>Kriteret e </a:t>
            </a:r>
            <a:r>
              <a:rPr lang="sq-AL" sz="2000" b="1" dirty="0">
                <a:latin typeface="Tw Cen MT" panose="020B0602020104020603" pitchFamily="34" charset="0"/>
                <a:ea typeface="Cambria" panose="02040503050406030204" pitchFamily="18" charset="0"/>
              </a:rPr>
              <a:t>përzgjedhjes dhe te  dhënies se kontratës</a:t>
            </a:r>
          </a:p>
          <a:p>
            <a:pPr marL="1165860" lvl="0" indent="-342900">
              <a:buFont typeface="Wingdings" panose="05000000000000000000" pitchFamily="2" charset="2"/>
              <a:buChar char="§"/>
            </a:pPr>
            <a:r>
              <a:rPr lang="sq-AL" sz="2000" dirty="0">
                <a:latin typeface="Tw Cen MT" panose="020B0602020104020603" pitchFamily="34" charset="0"/>
                <a:ea typeface="Cambria" panose="02040503050406030204" pitchFamily="18" charset="0"/>
              </a:rPr>
              <a:t>Prokurimi i </a:t>
            </a:r>
            <a:r>
              <a:rPr lang="sq-AL" sz="2000" b="1" dirty="0">
                <a:latin typeface="Tw Cen MT" panose="020B0602020104020603" pitchFamily="34" charset="0"/>
                <a:ea typeface="Cambria" panose="02040503050406030204" pitchFamily="18" charset="0"/>
              </a:rPr>
              <a:t>shërbimeve te </a:t>
            </a:r>
            <a:r>
              <a:rPr lang="sq-AL" sz="2000" b="1" dirty="0" err="1">
                <a:latin typeface="Tw Cen MT" panose="020B0602020104020603" pitchFamily="34" charset="0"/>
                <a:ea typeface="Cambria" panose="02040503050406030204" pitchFamily="18" charset="0"/>
              </a:rPr>
              <a:t>Konsulences</a:t>
            </a:r>
            <a:r>
              <a:rPr lang="sq-AL" sz="2000" b="1" dirty="0">
                <a:latin typeface="Tw Cen MT" panose="020B0602020104020603" pitchFamily="34" charset="0"/>
                <a:ea typeface="Cambria" panose="02040503050406030204" pitchFamily="18" charset="0"/>
              </a:rPr>
              <a:t> </a:t>
            </a:r>
          </a:p>
          <a:p>
            <a:pPr lvl="0"/>
            <a:endParaRPr lang="en-US" sz="2400" dirty="0"/>
          </a:p>
          <a:p>
            <a:pPr lvl="0"/>
            <a:endParaRPr lang="en-US" sz="2400" dirty="0">
              <a:solidFill>
                <a:srgbClr val="FF0000"/>
              </a:solidFill>
            </a:endParaRPr>
          </a:p>
          <a:p>
            <a:pPr marL="381000" indent="-381000"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607884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071644" cy="106679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12954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0668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96200" cy="4953000"/>
          </a:xfrm>
        </p:spPr>
        <p:txBody>
          <a:bodyPr/>
          <a:lstStyle/>
          <a:p>
            <a:pPr marL="457200" lvl="1" indent="-457200">
              <a:buFont typeface="+mj-lt"/>
              <a:buAutoNum type="arabicPeriod"/>
            </a:pPr>
            <a:endParaRPr lang="en-US" sz="2000" dirty="0"/>
          </a:p>
          <a:p>
            <a:pPr marL="457200" lvl="1" indent="-457200">
              <a:buFont typeface="+mj-lt"/>
              <a:buAutoNum type="arabicPeriod"/>
            </a:pPr>
            <a:endParaRPr lang="en-US" sz="2000" dirty="0"/>
          </a:p>
          <a:p>
            <a:pPr marL="457200" lvl="1" indent="-457200">
              <a:buFont typeface="+mj-lt"/>
              <a:buAutoNum type="arabicPeriod"/>
            </a:pPr>
            <a:r>
              <a:rPr lang="sq-AL" sz="2000" dirty="0"/>
              <a:t>Kriteret për verifikimin </a:t>
            </a:r>
            <a:r>
              <a:rPr lang="sq-AL" sz="2000" dirty="0">
                <a:solidFill>
                  <a:srgbClr val="FF0000"/>
                </a:solidFill>
              </a:rPr>
              <a:t>e </a:t>
            </a:r>
            <a:r>
              <a:rPr lang="en-US" sz="2000" b="1" dirty="0" err="1">
                <a:solidFill>
                  <a:srgbClr val="FF0000"/>
                </a:solidFill>
              </a:rPr>
              <a:t>pështatshmërise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personale</a:t>
            </a:r>
            <a:r>
              <a:rPr lang="sq-AL" sz="2000" dirty="0"/>
              <a:t>, </a:t>
            </a:r>
            <a:r>
              <a:rPr lang="sq-AL" sz="2000" b="1" dirty="0"/>
              <a:t>neni 69 të LPP.</a:t>
            </a:r>
            <a:endParaRPr lang="en-US" sz="2000" b="1" dirty="0"/>
          </a:p>
          <a:p>
            <a:pPr marL="457200" lvl="1" indent="-457200">
              <a:buFont typeface="+mj-lt"/>
              <a:buAutoNum type="arabicPeriod"/>
            </a:pPr>
            <a:r>
              <a:rPr lang="sq-AL" sz="2000" dirty="0"/>
              <a:t>Kriteret për verifikimin e </a:t>
            </a:r>
            <a:r>
              <a:rPr lang="sq-AL" sz="2000" b="1" dirty="0">
                <a:solidFill>
                  <a:srgbClr val="FF0000"/>
                </a:solidFill>
              </a:rPr>
              <a:t>përshtatshmërisë profesionale</a:t>
            </a:r>
            <a:r>
              <a:rPr lang="sq-AL" sz="2000" dirty="0"/>
              <a:t>, </a:t>
            </a:r>
            <a:r>
              <a:rPr lang="sq-AL" sz="2000" b="1" dirty="0"/>
              <a:t>neni 66 të LPP</a:t>
            </a:r>
            <a:endParaRPr lang="en-US" sz="2000" b="1" dirty="0"/>
          </a:p>
          <a:p>
            <a:pPr marL="457200" lvl="1" indent="-457200">
              <a:buFont typeface="+mj-lt"/>
              <a:buAutoNum type="arabicPeriod"/>
            </a:pPr>
            <a:r>
              <a:rPr lang="sq-AL" sz="2000" dirty="0"/>
              <a:t>Kriteret për verifikimin e </a:t>
            </a:r>
            <a:r>
              <a:rPr lang="sq-AL" sz="2000" b="1" dirty="0">
                <a:solidFill>
                  <a:srgbClr val="FF0000"/>
                </a:solidFill>
              </a:rPr>
              <a:t>gjendjes ekonomike dhe financiar</a:t>
            </a:r>
            <a:r>
              <a:rPr lang="sq-AL" sz="2000" b="1" dirty="0"/>
              <a:t>e</a:t>
            </a:r>
            <a:r>
              <a:rPr lang="sq-AL" sz="2000" dirty="0"/>
              <a:t>, </a:t>
            </a:r>
            <a:r>
              <a:rPr lang="sq-AL" sz="2000" b="1" dirty="0"/>
              <a:t>neni 68 të LPP</a:t>
            </a:r>
            <a:endParaRPr lang="en-US" sz="2000" dirty="0"/>
          </a:p>
          <a:p>
            <a:pPr marL="457200" lvl="1" indent="-457200">
              <a:buFont typeface="+mj-lt"/>
              <a:buAutoNum type="arabicPeriod"/>
            </a:pPr>
            <a:r>
              <a:rPr lang="sq-AL" sz="2000" dirty="0"/>
              <a:t>Kriteret për verifikimin e </a:t>
            </a:r>
            <a:r>
              <a:rPr lang="sq-AL" sz="2000" b="1" dirty="0">
                <a:solidFill>
                  <a:srgbClr val="FF0000"/>
                </a:solidFill>
              </a:rPr>
              <a:t>kapaciteteve teknike dhe profesionale</a:t>
            </a:r>
            <a:r>
              <a:rPr lang="sq-AL" sz="2000" dirty="0">
                <a:solidFill>
                  <a:srgbClr val="FF0000"/>
                </a:solidFill>
              </a:rPr>
              <a:t>, </a:t>
            </a:r>
            <a:r>
              <a:rPr lang="sq-AL" sz="2000" b="1" dirty="0"/>
              <a:t>neni 69 të LPP</a:t>
            </a:r>
            <a:endParaRPr lang="en-US" sz="2000" dirty="0"/>
          </a:p>
          <a:p>
            <a:endParaRPr lang="en-US" sz="20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buNone/>
            </a:pPr>
            <a:endParaRPr lang="en-US" sz="2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419600" cy="365125"/>
          </a:xfrm>
        </p:spPr>
        <p:txBody>
          <a:bodyPr/>
          <a:lstStyle/>
          <a:p>
            <a:r>
              <a:rPr lang="en-US"/>
              <a:t>Departamenti per Trajnime  / KRPP 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1"/>
            <a:ext cx="9144000" cy="8382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r>
              <a:rPr lang="sq-AL" sz="2800" b="1" i="1" dirty="0">
                <a:solidFill>
                  <a:srgbClr val="FF0000"/>
                </a:solidFill>
              </a:rPr>
              <a:t>Përcaktimi i kritereve te kualifikimit</a:t>
            </a:r>
            <a:endParaRPr lang="en-US" sz="2800" b="1" i="1" dirty="0">
              <a:solidFill>
                <a:srgbClr val="FF0000"/>
              </a:solidFill>
            </a:endParaRPr>
          </a:p>
          <a:p>
            <a:pPr algn="ctr"/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096351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071644" cy="106679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12954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0668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96200" cy="49530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en-US" sz="2000" dirty="0"/>
          </a:p>
          <a:p>
            <a:pPr>
              <a:buNone/>
            </a:pPr>
            <a:r>
              <a:rPr lang="sq-AL" sz="2000" b="1" dirty="0"/>
              <a:t>Ato </a:t>
            </a:r>
          </a:p>
          <a:p>
            <a:pPr marL="457200" indent="-457200">
              <a:buFont typeface="+mj-lt"/>
              <a:buAutoNum type="alphaLcPeriod"/>
            </a:pPr>
            <a:r>
              <a:rPr lang="sq-AL" sz="2000" b="1" u="sng" dirty="0">
                <a:solidFill>
                  <a:srgbClr val="FF0000"/>
                </a:solidFill>
              </a:rPr>
              <a:t>në asnjë mënyrë</a:t>
            </a:r>
            <a:r>
              <a:rPr lang="sq-AL" sz="2000" b="1" dirty="0"/>
              <a:t> </a:t>
            </a:r>
            <a:r>
              <a:rPr lang="sq-AL" sz="2000" dirty="0"/>
              <a:t>nuk mund të përdoret si kriteret e dhënies</a:t>
            </a:r>
            <a:r>
              <a:rPr lang="sq-AL" sz="2000" b="1" dirty="0"/>
              <a:t> </a:t>
            </a:r>
          </a:p>
          <a:p>
            <a:pPr marL="457200" indent="-457200">
              <a:buFont typeface="+mj-lt"/>
              <a:buAutoNum type="alphaLcPeriod"/>
            </a:pPr>
            <a:r>
              <a:rPr lang="sq-AL" sz="2000" b="1" i="1" u="sng" dirty="0">
                <a:solidFill>
                  <a:srgbClr val="FF0000"/>
                </a:solidFill>
              </a:rPr>
              <a:t>nuk mund </a:t>
            </a:r>
            <a:r>
              <a:rPr lang="sq-AL" sz="2000" b="1" dirty="0">
                <a:solidFill>
                  <a:srgbClr val="FF0000"/>
                </a:solidFill>
              </a:rPr>
              <a:t>të peshohen</a:t>
            </a:r>
            <a:endParaRPr lang="sq-AL" sz="2000" b="1" dirty="0"/>
          </a:p>
          <a:p>
            <a:pPr marL="457200" indent="-457200">
              <a:buFont typeface="+mj-lt"/>
              <a:buAutoNum type="alphaLcPeriod"/>
            </a:pPr>
            <a:r>
              <a:rPr lang="sq-AL" sz="2000" dirty="0"/>
              <a:t>janë kërkesa</a:t>
            </a:r>
            <a:r>
              <a:rPr lang="sq-AL" sz="2000" b="1" dirty="0"/>
              <a:t> </a:t>
            </a:r>
            <a:r>
              <a:rPr lang="sq-AL" sz="2000" b="1" i="1" u="sng" dirty="0">
                <a:solidFill>
                  <a:srgbClr val="FF0000"/>
                </a:solidFill>
              </a:rPr>
              <a:t>Kalon/ Nuk kalon</a:t>
            </a:r>
            <a:r>
              <a:rPr lang="sq-AL" sz="2000" b="1" dirty="0">
                <a:solidFill>
                  <a:srgbClr val="FF0000"/>
                </a:solidFill>
              </a:rPr>
              <a:t> </a:t>
            </a:r>
            <a:endParaRPr lang="sq-AL" sz="2000" b="1" i="1" dirty="0">
              <a:solidFill>
                <a:srgbClr val="FF0000"/>
              </a:solidFill>
            </a:endParaRPr>
          </a:p>
          <a:p>
            <a:pPr marL="0" lvl="1" indent="0">
              <a:buNone/>
            </a:pPr>
            <a:endParaRPr lang="en-US" sz="2000" dirty="0"/>
          </a:p>
          <a:p>
            <a:pPr marL="0" lvl="1" indent="0">
              <a:buNone/>
            </a:pPr>
            <a:r>
              <a:rPr lang="sq-AL" sz="2000" dirty="0"/>
              <a:t>Kriteret për verifikimin e </a:t>
            </a:r>
            <a:r>
              <a:rPr lang="sq-AL" sz="2000" b="1" dirty="0"/>
              <a:t>situatës personale</a:t>
            </a:r>
            <a:r>
              <a:rPr lang="sq-AL" sz="2000" dirty="0"/>
              <a:t> -</a:t>
            </a:r>
            <a:r>
              <a:rPr lang="sq-AL" sz="2000" b="1" u="sng" dirty="0"/>
              <a:t>Te detyrueshme</a:t>
            </a:r>
            <a:r>
              <a:rPr lang="sq-AL" sz="2000" b="1" dirty="0"/>
              <a:t> dhe duhet gjithmonë të plotësohen nga OE</a:t>
            </a:r>
            <a:endParaRPr lang="sq-AL" sz="2000" dirty="0"/>
          </a:p>
          <a:p>
            <a:pPr marL="457200" lvl="1" indent="-457200">
              <a:buNone/>
            </a:pPr>
            <a:endParaRPr lang="en-US" sz="2000" b="1" dirty="0"/>
          </a:p>
          <a:p>
            <a:pPr marL="457200" lvl="1" indent="-457200">
              <a:buNone/>
            </a:pPr>
            <a:r>
              <a:rPr lang="sq-AL" sz="2000" b="1" dirty="0"/>
              <a:t>Dëshmia</a:t>
            </a:r>
            <a:r>
              <a:rPr lang="sq-AL" sz="2000" dirty="0"/>
              <a:t> – </a:t>
            </a:r>
            <a:r>
              <a:rPr lang="sq-AL" sz="2000" b="1" dirty="0"/>
              <a:t>Deklarata nën betim </a:t>
            </a:r>
            <a:endParaRPr lang="sq-AL" sz="2000" dirty="0"/>
          </a:p>
          <a:p>
            <a:pPr marL="457200" lvl="1" indent="-457200">
              <a:buNone/>
            </a:pPr>
            <a:r>
              <a:rPr lang="sq-AL" sz="2000" b="1" dirty="0"/>
              <a:t>	</a:t>
            </a:r>
            <a:r>
              <a:rPr lang="sq-AL" sz="2000" b="1" dirty="0">
                <a:solidFill>
                  <a:srgbClr val="FF0000"/>
                </a:solidFill>
              </a:rPr>
              <a:t>Ne rast te shërbimeve te përgjithshme – vetëm nga fituesi</a:t>
            </a:r>
          </a:p>
          <a:p>
            <a:pPr marL="457200" lvl="1" indent="0">
              <a:buNone/>
            </a:pPr>
            <a:r>
              <a:rPr lang="sq-AL" sz="2000" b="1" dirty="0">
                <a:solidFill>
                  <a:srgbClr val="FF0000"/>
                </a:solidFill>
              </a:rPr>
              <a:t>Ne rast te shërbimeve te </a:t>
            </a:r>
            <a:r>
              <a:rPr lang="sq-AL" sz="2000" b="1" dirty="0" err="1">
                <a:solidFill>
                  <a:srgbClr val="FF0000"/>
                </a:solidFill>
              </a:rPr>
              <a:t>Konsulences</a:t>
            </a:r>
            <a:r>
              <a:rPr lang="sq-AL" sz="2000" b="1" dirty="0">
                <a:solidFill>
                  <a:srgbClr val="FF0000"/>
                </a:solidFill>
              </a:rPr>
              <a:t> – nga te gjithë </a:t>
            </a:r>
            <a:r>
              <a:rPr lang="sq-AL" sz="2000" b="1" dirty="0" err="1">
                <a:solidFill>
                  <a:srgbClr val="FF0000"/>
                </a:solidFill>
              </a:rPr>
              <a:t>aplikuesit</a:t>
            </a:r>
            <a:r>
              <a:rPr lang="sq-AL" sz="2000" b="1" dirty="0">
                <a:solidFill>
                  <a:srgbClr val="FF0000"/>
                </a:solidFill>
              </a:rPr>
              <a:t> e përzgjedhur</a:t>
            </a:r>
            <a:endParaRPr lang="sq-AL" sz="2000" dirty="0">
              <a:solidFill>
                <a:srgbClr val="FF0000"/>
              </a:solidFill>
            </a:endParaRPr>
          </a:p>
          <a:p>
            <a:endParaRPr lang="en-US" sz="20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buNone/>
            </a:pPr>
            <a:endParaRPr lang="en-US" sz="2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419600" cy="365125"/>
          </a:xfrm>
        </p:spPr>
        <p:txBody>
          <a:bodyPr/>
          <a:lstStyle/>
          <a:p>
            <a:r>
              <a:rPr lang="en-US"/>
              <a:t>Departamenti per Trajnime  / KRPP 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1"/>
            <a:ext cx="9144000" cy="8382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r>
              <a:rPr lang="sq-AL" sz="2800" b="1" i="1" dirty="0">
                <a:solidFill>
                  <a:srgbClr val="FF0000"/>
                </a:solidFill>
              </a:rPr>
              <a:t>Përcaktimi i kritereve te kualifikimit</a:t>
            </a:r>
            <a:r>
              <a:rPr lang="en-US" sz="2800" b="1" i="1" dirty="0">
                <a:solidFill>
                  <a:srgbClr val="FF0000"/>
                </a:solidFill>
              </a:rPr>
              <a:t> (2)</a:t>
            </a:r>
          </a:p>
          <a:p>
            <a:pPr algn="ctr"/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986177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071644" cy="106679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12954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0668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696200" cy="54102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en-US" sz="2000" dirty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sq-AL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 panose="020B0602020104020603" pitchFamily="34" charset="0"/>
              </a:rPr>
              <a:t>Përveç</a:t>
            </a:r>
            <a:r>
              <a:rPr kumimoji="0" lang="sq-AL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 panose="020B0602020104020603" pitchFamily="34" charset="0"/>
              </a:rPr>
              <a:t> kritereve të përjashtimit të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 panose="020B0602020104020603" pitchFamily="34" charset="0"/>
              </a:rPr>
              <a:t>OE </a:t>
            </a:r>
            <a:r>
              <a:rPr kumimoji="0" lang="sq-AL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 panose="020B0602020104020603" pitchFamily="34" charset="0"/>
              </a:rPr>
              <a:t>të përcaktuara në LPP, </a:t>
            </a:r>
            <a:r>
              <a:rPr kumimoji="0" lang="sq-AL" sz="18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 pitchFamily="34" charset="0"/>
              </a:rPr>
              <a:t>ne rast te shërbimeve te </a:t>
            </a:r>
            <a:r>
              <a:rPr kumimoji="0" lang="sq-AL" sz="1800" b="1" i="1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 pitchFamily="34" charset="0"/>
              </a:rPr>
              <a:t>Konsulences</a:t>
            </a:r>
            <a:r>
              <a:rPr kumimoji="0" lang="en-US" sz="18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 pitchFamily="34" charset="0"/>
              </a:rPr>
              <a:t>,</a:t>
            </a:r>
            <a:r>
              <a:rPr kumimoji="0" lang="sq-AL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 panose="020B0602020104020603" pitchFamily="34" charset="0"/>
              </a:rPr>
              <a:t> duhet t’i përjashtojë kandidatët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 panose="020B0602020104020603" pitchFamily="34" charset="0"/>
              </a:rPr>
              <a:t>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 Cen MT" panose="020B0602020104020603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 panose="020B0602020104020603" pitchFamily="34" charset="0"/>
              </a:rPr>
              <a:t> </a:t>
            </a:r>
            <a:r>
              <a:rPr kumimoji="0" lang="sq-AL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 panose="020B0602020104020603" pitchFamily="34" charset="0"/>
              </a:rPr>
              <a:t>Konflikti ndërmjet aktiviteteve </a:t>
            </a:r>
            <a:r>
              <a:rPr kumimoji="0" lang="sq-AL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 panose="020B0602020104020603" pitchFamily="34" charset="0"/>
              </a:rPr>
              <a:t>konsulente</a:t>
            </a:r>
            <a:r>
              <a:rPr kumimoji="0" lang="sq-AL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 panose="020B0602020104020603" pitchFamily="34" charset="0"/>
              </a:rPr>
              <a:t> dhe prokurimit të mallrave, punimeve ose shërbimeve</a:t>
            </a: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 panose="020B0602020104020603" pitchFamily="34" charset="0"/>
              </a:rPr>
              <a:t> - </a:t>
            </a:r>
            <a:r>
              <a:rPr kumimoji="0" lang="sq-AL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 pitchFamily="34" charset="0"/>
              </a:rPr>
              <a:t>një firmë që është angazhuar nga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 pitchFamily="34" charset="0"/>
              </a:rPr>
              <a:t>AK </a:t>
            </a:r>
            <a:r>
              <a:rPr kumimoji="0" lang="sq-AL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 pitchFamily="34" charset="0"/>
              </a:rPr>
              <a:t>për furnizimin e mallrave, punimeve apo shërbimeve për një projekt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 pitchFamily="34" charset="0"/>
              </a:rPr>
              <a:t> </a:t>
            </a:r>
            <a:r>
              <a:rPr kumimoji="0" lang="sq-AL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 pitchFamily="34" charset="0"/>
              </a:rPr>
              <a:t>do të diskualifikohet nga ofrimi i shërbimeve konsulentë që kanë të bëjnë me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 pitchFamily="34" charset="0"/>
              </a:rPr>
              <a:t> </a:t>
            </a:r>
            <a:r>
              <a:rPr kumimoji="0" lang="sq-AL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 pitchFamily="34" charset="0"/>
              </a:rPr>
              <a:t>ato mallra, punime, apo shërbime</a:t>
            </a:r>
            <a:r>
              <a:rPr kumimoji="0" lang="sq-AL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 panose="020B0602020104020603" pitchFamily="34" charset="0"/>
              </a:rPr>
              <a:t>.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w Cen MT" panose="020B0602020104020603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sq-AL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 panose="020B0602020104020603" pitchFamily="34" charset="0"/>
              </a:rPr>
              <a:t>Konflikti ndërmjet detyrave </a:t>
            </a:r>
            <a:r>
              <a:rPr kumimoji="0" lang="sq-AL" sz="1800" b="0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 panose="020B0602020104020603" pitchFamily="34" charset="0"/>
              </a:rPr>
              <a:t>konsulente</a:t>
            </a: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 panose="020B0602020104020603" pitchFamily="34" charset="0"/>
              </a:rPr>
              <a:t> - </a:t>
            </a:r>
            <a:r>
              <a:rPr kumimoji="0" lang="sq-AL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 pitchFamily="34" charset="0"/>
              </a:rPr>
              <a:t>konsulentët qe janë punësuar për të përgatitur një projektim </a:t>
            </a:r>
            <a:r>
              <a:rPr kumimoji="0" lang="sq-AL" sz="1800" b="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 pitchFamily="34" charset="0"/>
              </a:rPr>
              <a:t>inxhinierik</a:t>
            </a:r>
            <a:r>
              <a:rPr kumimoji="0" lang="sq-AL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 pitchFamily="34" charset="0"/>
              </a:rPr>
              <a:t> për një projekt të infrastrukturës nuk do të angazhohet që të përgatisin një vlerësim të pavarur të mjedisit për të njëjtin projekt.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w Cen MT" panose="020B0602020104020603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sq-AL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 panose="020B0602020104020603" pitchFamily="34" charset="0"/>
              </a:rPr>
              <a:t>Marrëdhënia me personelin e Autoritetit Kontraktues</a:t>
            </a: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 panose="020B0602020104020603" pitchFamily="34" charset="0"/>
              </a:rPr>
              <a:t> - </a:t>
            </a:r>
            <a:r>
              <a:rPr kumimoji="0" lang="sq-AL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 pitchFamily="34" charset="0"/>
              </a:rPr>
              <a:t>që kanë një biznes ose marrëdhënie familjare me një anëtar të personelit të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 pitchFamily="34" charset="0"/>
              </a:rPr>
              <a:t>AK </a:t>
            </a:r>
            <a:r>
              <a:rPr kumimoji="0" lang="sq-AL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w Cen MT" panose="020B0602020104020603" pitchFamily="34" charset="0"/>
              </a:rPr>
              <a:t>të cilët janë në mënyrë të drejtpërdrejtë ose të tërthorë të përfshirë në përgatitjen e termave të kontratës, dhe/ose procesin e përzgjedhjes për atë kontratë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w Cen MT" panose="020B0602020104020603" pitchFamily="34" charset="0"/>
            </a:endParaRPr>
          </a:p>
          <a:p>
            <a:endParaRPr lang="en-US" sz="20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buNone/>
            </a:pPr>
            <a:endParaRPr lang="en-US" sz="2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419600" cy="365125"/>
          </a:xfrm>
        </p:spPr>
        <p:txBody>
          <a:bodyPr/>
          <a:lstStyle/>
          <a:p>
            <a:r>
              <a:rPr lang="en-US"/>
              <a:t>Departamenti per Trajnime  / KRPP 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1"/>
            <a:ext cx="9144000" cy="8382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r>
              <a:rPr lang="sq-AL" sz="2800" b="1" i="1" dirty="0">
                <a:solidFill>
                  <a:srgbClr val="FF0000"/>
                </a:solidFill>
              </a:rPr>
              <a:t>Përcaktimi i kritereve te kualifikimit</a:t>
            </a:r>
            <a:r>
              <a:rPr lang="en-US" sz="2800" b="1" i="1" dirty="0">
                <a:solidFill>
                  <a:srgbClr val="FF0000"/>
                </a:solidFill>
              </a:rPr>
              <a:t> (3)</a:t>
            </a:r>
          </a:p>
        </p:txBody>
      </p:sp>
    </p:spTree>
    <p:extLst>
      <p:ext uri="{BB962C8B-B14F-4D97-AF65-F5344CB8AC3E}">
        <p14:creationId xmlns:p14="http://schemas.microsoft.com/office/powerpoint/2010/main" val="35195123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071644" cy="106679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12954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0668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96200" cy="4953000"/>
          </a:xfrm>
        </p:spPr>
        <p:txBody>
          <a:bodyPr/>
          <a:lstStyle/>
          <a:p>
            <a:endParaRPr lang="en-US" sz="20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 algn="ctr">
              <a:buNone/>
            </a:pPr>
            <a:r>
              <a:rPr lang="sq-AL" sz="2000" b="1" dirty="0">
                <a:solidFill>
                  <a:schemeClr val="tx1"/>
                </a:solidFill>
                <a:latin typeface="Bodoni MT" panose="02070603080606020203" pitchFamily="18" charset="0"/>
                <a:ea typeface="Cambria" panose="02040503050406030204" pitchFamily="18" charset="0"/>
              </a:rPr>
              <a:t>Rast studimor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4419600" cy="365125"/>
          </a:xfrm>
        </p:spPr>
        <p:txBody>
          <a:bodyPr/>
          <a:lstStyle/>
          <a:p>
            <a:r>
              <a:rPr lang="en-US"/>
              <a:t>Departamenti per Trajnime  / KRPP 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1"/>
            <a:ext cx="9144000" cy="8382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015262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071644" cy="106679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12954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1066800"/>
            <a:ext cx="91440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143000" y="810490"/>
            <a:ext cx="6629400" cy="5895109"/>
          </a:xfrm>
        </p:spPr>
        <p:txBody>
          <a:bodyPr/>
          <a:lstStyle/>
          <a:p>
            <a:r>
              <a:rPr lang="sq-AL" sz="2000" dirty="0"/>
              <a:t>Prokurimet e </a:t>
            </a:r>
            <a:r>
              <a:rPr lang="sq-AL" sz="2000" dirty="0" err="1"/>
              <a:t>Konsulences</a:t>
            </a:r>
            <a:r>
              <a:rPr lang="sq-AL" sz="2000" dirty="0"/>
              <a:t> prokurohen përmes </a:t>
            </a:r>
            <a:r>
              <a:rPr lang="sq-AL" sz="2000" b="1" i="1" dirty="0">
                <a:solidFill>
                  <a:srgbClr val="FF0000"/>
                </a:solidFill>
              </a:rPr>
              <a:t>qasjes me dy-zarf</a:t>
            </a:r>
            <a:r>
              <a:rPr lang="sq-AL" sz="2000" b="1" dirty="0"/>
              <a:t>.</a:t>
            </a:r>
            <a:endParaRPr lang="en-US" sz="2000" b="1" dirty="0"/>
          </a:p>
          <a:p>
            <a:r>
              <a:rPr lang="sq-AL" b="1" dirty="0"/>
              <a:t>Gjithmonë procedura e kufizuar</a:t>
            </a:r>
            <a:r>
              <a:rPr lang="en-US" b="1" dirty="0"/>
              <a:t>: </a:t>
            </a:r>
            <a:r>
              <a:rPr lang="en-US" b="1" dirty="0" err="1"/>
              <a:t>Kualifikimi</a:t>
            </a:r>
            <a:r>
              <a:rPr lang="en-US" b="1" dirty="0"/>
              <a:t> &amp; </a:t>
            </a:r>
            <a:r>
              <a:rPr lang="en-US" b="1" dirty="0" err="1"/>
              <a:t>tenderimi</a:t>
            </a:r>
            <a:endParaRPr lang="en-US" sz="2000" dirty="0"/>
          </a:p>
          <a:p>
            <a:r>
              <a:rPr lang="en-US" sz="2000" dirty="0" err="1"/>
              <a:t>Tenderimi</a:t>
            </a:r>
            <a:r>
              <a:rPr lang="en-US" sz="2000" dirty="0"/>
              <a:t> - OE </a:t>
            </a:r>
            <a:r>
              <a:rPr lang="sq-AL" sz="2000" dirty="0"/>
              <a:t>dorëzojnë </a:t>
            </a:r>
            <a:r>
              <a:rPr lang="sq-AL" sz="2000" b="1" i="1" dirty="0">
                <a:solidFill>
                  <a:srgbClr val="FF0000"/>
                </a:solidFill>
              </a:rPr>
              <a:t>dy zarfe të mbyllura në të njëjtën kohë</a:t>
            </a:r>
            <a:r>
              <a:rPr lang="sq-AL" b="1" i="1" dirty="0">
                <a:solidFill>
                  <a:srgbClr val="FF0000"/>
                </a:solidFill>
              </a:rPr>
              <a:t> (ne </a:t>
            </a:r>
            <a:r>
              <a:rPr lang="sq-AL" b="1" i="1" dirty="0" err="1">
                <a:solidFill>
                  <a:srgbClr val="FF0000"/>
                </a:solidFill>
              </a:rPr>
              <a:t>menyre</a:t>
            </a:r>
            <a:r>
              <a:rPr lang="sq-AL" b="1" i="1" dirty="0">
                <a:solidFill>
                  <a:srgbClr val="FF0000"/>
                </a:solidFill>
              </a:rPr>
              <a:t> tradicionale)</a:t>
            </a:r>
            <a:endParaRPr lang="sq-AL" sz="2000" dirty="0"/>
          </a:p>
          <a:p>
            <a:pPr marL="457200" indent="-457200">
              <a:buFont typeface="+mj-lt"/>
              <a:buAutoNum type="arabicPeriod"/>
            </a:pPr>
            <a:r>
              <a:rPr lang="sq-AL" sz="2000" i="1" dirty="0"/>
              <a:t>njëra përmban </a:t>
            </a:r>
            <a:r>
              <a:rPr lang="sq-AL" sz="2000" b="1" i="1" dirty="0">
                <a:solidFill>
                  <a:srgbClr val="FF0000"/>
                </a:solidFill>
              </a:rPr>
              <a:t>Propozimin Teknik</a:t>
            </a:r>
            <a:r>
              <a:rPr lang="en-US" sz="2000" b="1" i="1" dirty="0">
                <a:solidFill>
                  <a:srgbClr val="FF0000"/>
                </a:solidFill>
              </a:rPr>
              <a:t>;</a:t>
            </a:r>
            <a:r>
              <a:rPr lang="sq-AL" sz="2000" b="1" dirty="0">
                <a:solidFill>
                  <a:srgbClr val="FF0000"/>
                </a:solidFill>
              </a:rPr>
              <a:t> </a:t>
            </a:r>
            <a:r>
              <a:rPr lang="sq-AL" sz="2000" dirty="0"/>
              <a:t>dhe 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sq-AL" sz="2000" i="1" dirty="0"/>
              <a:t>tjetra përmban </a:t>
            </a:r>
            <a:r>
              <a:rPr lang="sq-AL" sz="2000" dirty="0">
                <a:solidFill>
                  <a:srgbClr val="FF0000"/>
                </a:solidFill>
              </a:rPr>
              <a:t>Propozimin Financiar</a:t>
            </a:r>
            <a:r>
              <a:rPr lang="sq-AL" sz="2000" i="1" dirty="0"/>
              <a:t> </a:t>
            </a:r>
            <a:r>
              <a:rPr lang="sq-AL" sz="2000" dirty="0"/>
              <a:t>të dyja të futura në nja </a:t>
            </a:r>
            <a:r>
              <a:rPr lang="sq-AL" sz="2000" b="1" dirty="0"/>
              <a:t>zarf të vetëm të jashtëm</a:t>
            </a:r>
            <a:endParaRPr lang="en-US" sz="2000" dirty="0"/>
          </a:p>
          <a:p>
            <a:pPr marL="457200" indent="-457200"/>
            <a:r>
              <a:rPr lang="sq-AL" sz="2000" dirty="0">
                <a:solidFill>
                  <a:srgbClr val="FF0000"/>
                </a:solidFill>
              </a:rPr>
              <a:t>Asnjë ndryshim në propozimet teknike ose financiare </a:t>
            </a:r>
            <a:r>
              <a:rPr lang="sq-AL" sz="2000" dirty="0"/>
              <a:t>nuk do të pranohet pas afatit te fundit te dorëzimit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sq-AL" sz="2000" dirty="0">
                <a:solidFill>
                  <a:srgbClr val="FF0000"/>
                </a:solidFill>
              </a:rPr>
              <a:t>Propozimi Teknik </a:t>
            </a:r>
            <a:r>
              <a:rPr lang="sq-AL" sz="2000" dirty="0"/>
              <a:t>përmban </a:t>
            </a:r>
            <a:r>
              <a:rPr lang="sq-AL" sz="2000" dirty="0">
                <a:solidFill>
                  <a:srgbClr val="FF0000"/>
                </a:solidFill>
              </a:rPr>
              <a:t>detajet qe nuk lidhen me çmimin</a:t>
            </a:r>
            <a:endParaRPr lang="en-US" sz="2000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sq-AL" sz="2000" dirty="0">
                <a:solidFill>
                  <a:srgbClr val="FF0000"/>
                </a:solidFill>
              </a:rPr>
              <a:t>Propozimi Financiar </a:t>
            </a:r>
            <a:r>
              <a:rPr lang="sq-AL" sz="2000" dirty="0"/>
              <a:t>përmban </a:t>
            </a:r>
            <a:r>
              <a:rPr lang="sq-AL" sz="2000" dirty="0">
                <a:solidFill>
                  <a:srgbClr val="FF0000"/>
                </a:solidFill>
              </a:rPr>
              <a:t>informatat që kanë të bëjnë më çmimin </a:t>
            </a:r>
            <a:r>
              <a:rPr lang="sq-AL" sz="2000" dirty="0"/>
              <a:t>bazuar në shtrirjen e </a:t>
            </a:r>
            <a:r>
              <a:rPr lang="sq-AL" sz="2000" dirty="0" err="1"/>
              <a:t>specifikacioneve</a:t>
            </a:r>
            <a:r>
              <a:rPr lang="sq-AL" sz="2000" dirty="0"/>
              <a:t> dhe kërkesave të projektit.</a:t>
            </a:r>
            <a:endParaRPr lang="en-US" sz="2000" dirty="0"/>
          </a:p>
          <a:p>
            <a:pPr>
              <a:buNone/>
            </a:pPr>
            <a:endParaRPr lang="en-US" sz="2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buNone/>
            </a:pPr>
            <a:endParaRPr lang="en-US" sz="2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057400" y="6356350"/>
            <a:ext cx="3962400" cy="365125"/>
          </a:xfrm>
        </p:spPr>
        <p:txBody>
          <a:bodyPr/>
          <a:lstStyle/>
          <a:p>
            <a:r>
              <a:rPr lang="en-US" dirty="0" err="1"/>
              <a:t>Departamenti</a:t>
            </a:r>
            <a:r>
              <a:rPr lang="en-US" dirty="0"/>
              <a:t> per Trajnime  / KRPP 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15156" y="200891"/>
            <a:ext cx="8071644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r>
              <a:rPr lang="sq-AL" sz="2800" b="1" dirty="0">
                <a:solidFill>
                  <a:srgbClr val="FF0000"/>
                </a:solidFill>
              </a:rPr>
              <a:t>Shërbime</a:t>
            </a:r>
            <a:r>
              <a:rPr lang="en-US" sz="2800" b="1" dirty="0">
                <a:solidFill>
                  <a:srgbClr val="FF0000"/>
                </a:solidFill>
              </a:rPr>
              <a:t>t</a:t>
            </a:r>
            <a:r>
              <a:rPr lang="sq-AL" sz="2800" b="1" dirty="0">
                <a:solidFill>
                  <a:srgbClr val="FF0000"/>
                </a:solidFill>
              </a:rPr>
              <a:t> e </a:t>
            </a:r>
            <a:r>
              <a:rPr lang="sq-AL" sz="2800" b="1" dirty="0" err="1">
                <a:solidFill>
                  <a:srgbClr val="FF0000"/>
                </a:solidFill>
              </a:rPr>
              <a:t>Konsulences</a:t>
            </a:r>
            <a:r>
              <a:rPr lang="en-US" sz="2800" b="1" dirty="0">
                <a:solidFill>
                  <a:srgbClr val="FF0000"/>
                </a:solidFill>
              </a:rPr>
              <a:t> (2)</a:t>
            </a:r>
            <a:r>
              <a:rPr lang="sq-AL" sz="2800" b="1" dirty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927140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071644" cy="106679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295400"/>
            <a:ext cx="9144000" cy="5562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0668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7391400" cy="5410200"/>
          </a:xfrm>
        </p:spPr>
        <p:txBody>
          <a:bodyPr/>
          <a:lstStyle/>
          <a:p>
            <a:r>
              <a:rPr lang="sq-AL" sz="2000" b="1" dirty="0">
                <a:solidFill>
                  <a:srgbClr val="FF0000"/>
                </a:solidFill>
              </a:rPr>
              <a:t>Vetëm propozimet teknike </a:t>
            </a:r>
            <a:r>
              <a:rPr lang="sq-AL" sz="2000" b="1" dirty="0"/>
              <a:t>hapen në datën dhe kohën</a:t>
            </a:r>
            <a:r>
              <a:rPr lang="sq-AL" sz="2000" dirty="0"/>
              <a:t> e specifikuar në </a:t>
            </a:r>
            <a:r>
              <a:rPr lang="sq-AL" sz="2000" b="1" dirty="0"/>
              <a:t>Dosjen e Tenderit</a:t>
            </a:r>
            <a:r>
              <a:rPr lang="sq-AL" sz="2000" dirty="0"/>
              <a:t> dhe </a:t>
            </a:r>
            <a:r>
              <a:rPr lang="sq-AL" sz="2000" b="1" dirty="0">
                <a:solidFill>
                  <a:srgbClr val="FF0000"/>
                </a:solidFill>
              </a:rPr>
              <a:t>propozimi financiar </a:t>
            </a:r>
            <a:r>
              <a:rPr lang="sq-AL" sz="2000" dirty="0"/>
              <a:t>mbetet i mbyllur dhe mbahet në ruajtje nga Zyrtari i Prokurimit deri në kohën e hapjes së Propozimeve Financiare</a:t>
            </a:r>
            <a:endParaRPr lang="en-US" sz="2000" dirty="0"/>
          </a:p>
          <a:p>
            <a:r>
              <a:rPr lang="sq-AL" sz="2000" dirty="0">
                <a:solidFill>
                  <a:srgbClr val="FF0000"/>
                </a:solidFill>
              </a:rPr>
              <a:t>Përparësia </a:t>
            </a:r>
            <a:r>
              <a:rPr lang="sq-AL" sz="2000" dirty="0"/>
              <a:t>është se vlerësimi lidhur me </a:t>
            </a:r>
            <a:r>
              <a:rPr lang="sq-AL" sz="2000" dirty="0" err="1"/>
              <a:t>pranueshmërinë</a:t>
            </a:r>
            <a:r>
              <a:rPr lang="sq-AL" sz="2000" dirty="0"/>
              <a:t> dhe kualifikimet </a:t>
            </a:r>
            <a:r>
              <a:rPr lang="sq-AL" sz="2000" b="1" dirty="0">
                <a:solidFill>
                  <a:srgbClr val="FF0000"/>
                </a:solidFill>
              </a:rPr>
              <a:t>nuk do të ndikohen nga çmimi i tenderuesve. </a:t>
            </a:r>
            <a:endParaRPr lang="en-US" sz="2000" b="1" dirty="0">
              <a:solidFill>
                <a:srgbClr val="FF0000"/>
              </a:solidFill>
            </a:endParaRPr>
          </a:p>
          <a:p>
            <a:r>
              <a:rPr lang="sq-AL" sz="2000" b="1" dirty="0">
                <a:solidFill>
                  <a:srgbClr val="FF0000"/>
                </a:solidFill>
              </a:rPr>
              <a:t>Fillimisht</a:t>
            </a:r>
            <a:r>
              <a:rPr lang="sq-AL" sz="2000" b="1" dirty="0"/>
              <a:t>,</a:t>
            </a:r>
            <a:r>
              <a:rPr lang="sq-AL" sz="2000" dirty="0"/>
              <a:t> vlerësohen vetëm propozimet teknike. </a:t>
            </a:r>
            <a:endParaRPr lang="en-US" sz="2000" dirty="0"/>
          </a:p>
          <a:p>
            <a:r>
              <a:rPr lang="sq-AL" sz="2000" b="1" dirty="0">
                <a:solidFill>
                  <a:srgbClr val="FF0000"/>
                </a:solidFill>
              </a:rPr>
              <a:t>Secili anëtar</a:t>
            </a:r>
            <a:r>
              <a:rPr lang="sq-AL" sz="2000" dirty="0">
                <a:solidFill>
                  <a:srgbClr val="FF0000"/>
                </a:solidFill>
              </a:rPr>
              <a:t> i komisionit vlerësues </a:t>
            </a:r>
            <a:r>
              <a:rPr lang="sq-AL" sz="2000" dirty="0"/>
              <a:t>vlerëson çdo propozim teknik veçmas dhe siç duhet i jep </a:t>
            </a:r>
            <a:r>
              <a:rPr lang="sq-AL" sz="2000" dirty="0">
                <a:solidFill>
                  <a:srgbClr val="FF0000"/>
                </a:solidFill>
              </a:rPr>
              <a:t>pikë propozimit</a:t>
            </a:r>
            <a:r>
              <a:rPr lang="sq-AL" sz="2000" dirty="0"/>
              <a:t>. </a:t>
            </a:r>
            <a:endParaRPr lang="en-US" sz="2000" dirty="0"/>
          </a:p>
          <a:p>
            <a:r>
              <a:rPr lang="sq-AL" sz="2000" dirty="0">
                <a:solidFill>
                  <a:srgbClr val="FF0000"/>
                </a:solidFill>
              </a:rPr>
              <a:t>Pikët përfundimtare </a:t>
            </a:r>
            <a:r>
              <a:rPr lang="sq-AL" sz="2000" dirty="0"/>
              <a:t>të secilit propozim teknik </a:t>
            </a:r>
            <a:r>
              <a:rPr lang="sq-AL" sz="2000" dirty="0">
                <a:solidFill>
                  <a:srgbClr val="FF0000"/>
                </a:solidFill>
              </a:rPr>
              <a:t>realizohen duke mbledhur pikët nga të gjithë anëtarët dhe duke e pjesëtuar me numrin e anëtarëve</a:t>
            </a:r>
            <a:r>
              <a:rPr lang="sq-AL" sz="2000" dirty="0"/>
              <a:t> të komisionit vlerësues</a:t>
            </a:r>
            <a:endParaRPr lang="en-GB" sz="2000" dirty="0"/>
          </a:p>
          <a:p>
            <a:r>
              <a:rPr lang="sq-AL" sz="1800" b="1" dirty="0"/>
              <a:t>AK duhet të përcaktojë në DT</a:t>
            </a:r>
            <a:r>
              <a:rPr lang="sq-AL" sz="1800" dirty="0"/>
              <a:t> </a:t>
            </a:r>
            <a:r>
              <a:rPr lang="sq-AL" sz="1800" b="1" dirty="0"/>
              <a:t>baraspeshën </a:t>
            </a:r>
            <a:r>
              <a:rPr lang="sq-AL" sz="1800" b="1" dirty="0">
                <a:solidFill>
                  <a:srgbClr val="FF0000"/>
                </a:solidFill>
              </a:rPr>
              <a:t>në mes proporcionit të peshës teknike </a:t>
            </a:r>
            <a:r>
              <a:rPr lang="sq-AL" sz="1800" b="1" i="1" u="sng" dirty="0">
                <a:solidFill>
                  <a:srgbClr val="FF0000"/>
                </a:solidFill>
              </a:rPr>
              <a:t>dhe </a:t>
            </a:r>
            <a:r>
              <a:rPr lang="sq-AL" sz="1800" b="1" dirty="0">
                <a:solidFill>
                  <a:srgbClr val="FF0000"/>
                </a:solidFill>
              </a:rPr>
              <a:t> minimumit të numrit të pikëve për propozime teknike të cilat Tenderuesit duhet t’i arrijnë </a:t>
            </a:r>
            <a:r>
              <a:rPr lang="sq-AL" sz="1800" b="1" dirty="0"/>
              <a:t>me qëllim që të kualifikohen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4114800" cy="365125"/>
          </a:xfrm>
        </p:spPr>
        <p:txBody>
          <a:bodyPr/>
          <a:lstStyle/>
          <a:p>
            <a:r>
              <a:rPr lang="en-US" dirty="0" err="1"/>
              <a:t>Departamenti</a:t>
            </a:r>
            <a:r>
              <a:rPr lang="en-US" dirty="0"/>
              <a:t> per Trajnime  / KRPP 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09600" y="152401"/>
            <a:ext cx="8071644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r>
              <a:rPr lang="sq-AL" sz="2800" b="1" dirty="0">
                <a:solidFill>
                  <a:srgbClr val="FF0000"/>
                </a:solidFill>
              </a:rPr>
              <a:t>Shërbime</a:t>
            </a:r>
            <a:r>
              <a:rPr lang="en-US" sz="2800" b="1" dirty="0">
                <a:solidFill>
                  <a:srgbClr val="FF0000"/>
                </a:solidFill>
              </a:rPr>
              <a:t>t</a:t>
            </a:r>
            <a:r>
              <a:rPr lang="sq-AL" sz="2800" b="1" dirty="0">
                <a:solidFill>
                  <a:srgbClr val="FF0000"/>
                </a:solidFill>
              </a:rPr>
              <a:t> e </a:t>
            </a:r>
            <a:r>
              <a:rPr lang="sq-AL" sz="2800" b="1" dirty="0" err="1">
                <a:solidFill>
                  <a:srgbClr val="FF0000"/>
                </a:solidFill>
              </a:rPr>
              <a:t>Konsulences</a:t>
            </a:r>
            <a:r>
              <a:rPr lang="en-US" sz="2800" b="1" dirty="0">
                <a:solidFill>
                  <a:srgbClr val="FF0000"/>
                </a:solidFill>
              </a:rPr>
              <a:t> (3)</a:t>
            </a:r>
            <a:r>
              <a:rPr lang="sq-AL" sz="2800" b="1" dirty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847702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071644" cy="106679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12954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0668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r>
              <a:rPr lang="sq-AL" sz="2000" dirty="0">
                <a:solidFill>
                  <a:srgbClr val="FF0000"/>
                </a:solidFill>
              </a:rPr>
              <a:t>Pas vlerësimit të Propozimeve Teknike</a:t>
            </a:r>
            <a:r>
              <a:rPr lang="sq-AL" sz="2000" dirty="0"/>
              <a:t>, </a:t>
            </a:r>
            <a:r>
              <a:rPr lang="en-US" sz="2000" dirty="0">
                <a:solidFill>
                  <a:srgbClr val="FF0000"/>
                </a:solidFill>
              </a:rPr>
              <a:t>AK </a:t>
            </a:r>
            <a:r>
              <a:rPr lang="sq-AL" sz="2000" dirty="0">
                <a:solidFill>
                  <a:srgbClr val="FF0000"/>
                </a:solidFill>
              </a:rPr>
              <a:t>do t’i ftojë tenderuesit </a:t>
            </a:r>
            <a:r>
              <a:rPr lang="sq-AL" sz="2000" dirty="0"/>
              <a:t>të cilët kanë dorëzuar Propozime Teknike  të përgjegjshme që të </a:t>
            </a:r>
            <a:r>
              <a:rPr lang="sq-AL" sz="2000" b="1" dirty="0">
                <a:solidFill>
                  <a:srgbClr val="FF0000"/>
                </a:solidFill>
              </a:rPr>
              <a:t>marrin pjesë në hapjen e Propozimeve Financiare</a:t>
            </a:r>
            <a:endParaRPr lang="en-US" sz="2000" dirty="0"/>
          </a:p>
          <a:p>
            <a:r>
              <a:rPr lang="sq-AL" sz="2000" dirty="0"/>
              <a:t> </a:t>
            </a:r>
            <a:r>
              <a:rPr lang="sq-AL" sz="2000" b="1" dirty="0"/>
              <a:t>Data, koha, dhe lokacioni i hapjes së Propozimeve Financiare </a:t>
            </a:r>
            <a:r>
              <a:rPr lang="sq-AL" sz="2000" dirty="0"/>
              <a:t>do të vendoset </a:t>
            </a:r>
            <a:r>
              <a:rPr lang="sq-AL" sz="2000" i="1" u="sng" dirty="0"/>
              <a:t>me shkrim</a:t>
            </a:r>
            <a:r>
              <a:rPr lang="sq-AL" sz="2000" dirty="0"/>
              <a:t> nga </a:t>
            </a:r>
            <a:r>
              <a:rPr lang="en-US" sz="2000" dirty="0"/>
              <a:t>AK</a:t>
            </a:r>
          </a:p>
          <a:p>
            <a:r>
              <a:rPr lang="en-US" sz="2000" dirty="0"/>
              <a:t>AK </a:t>
            </a:r>
            <a:r>
              <a:rPr lang="sq-AL" sz="2000" dirty="0"/>
              <a:t>do t’i njoftojë Tenderuesit me </a:t>
            </a:r>
            <a:r>
              <a:rPr lang="sq-AL" sz="2000" i="1" u="sng" dirty="0"/>
              <a:t>shkrim</a:t>
            </a:r>
            <a:r>
              <a:rPr lang="sq-AL" sz="2000" dirty="0"/>
              <a:t> të cilët janë refuzuar </a:t>
            </a:r>
            <a:r>
              <a:rPr lang="en-US" sz="2000" dirty="0"/>
              <a:t>- </a:t>
            </a:r>
            <a:r>
              <a:rPr lang="sq-AL" sz="2000" b="1" dirty="0">
                <a:solidFill>
                  <a:srgbClr val="FF0000"/>
                </a:solidFill>
              </a:rPr>
              <a:t>do t’iu kthej Propozimet Financiare pa i hapur</a:t>
            </a:r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b="1" dirty="0"/>
              <a:t>AK </a:t>
            </a:r>
            <a:r>
              <a:rPr lang="sq-AL" sz="2000" b="1" dirty="0"/>
              <a:t>do ta bëjë </a:t>
            </a:r>
            <a:r>
              <a:rPr lang="sq-AL" sz="2000" b="1" dirty="0">
                <a:solidFill>
                  <a:srgbClr val="FF0000"/>
                </a:solidFill>
              </a:rPr>
              <a:t>hapjen e Propozimeve Financiare</a:t>
            </a:r>
            <a:endParaRPr lang="en-US" sz="2000" b="1" dirty="0">
              <a:solidFill>
                <a:srgbClr val="FF0000"/>
              </a:solidFill>
            </a:endParaRPr>
          </a:p>
          <a:p>
            <a:r>
              <a:rPr lang="sq-AL" sz="2000" dirty="0"/>
              <a:t>Gjatë hapjes publike të propozimeve financiare, </a:t>
            </a:r>
            <a:r>
              <a:rPr lang="sq-AL" sz="2000" b="1" dirty="0"/>
              <a:t>Zyrtari i Prokurimit do të </a:t>
            </a:r>
            <a:r>
              <a:rPr lang="sq-AL" sz="2000" b="1" dirty="0">
                <a:solidFill>
                  <a:srgbClr val="FF0000"/>
                </a:solidFill>
              </a:rPr>
              <a:t>shpallë rezultatet e të gjitha propozimeve teknike </a:t>
            </a:r>
            <a:r>
              <a:rPr lang="sq-AL" sz="2000" b="1" dirty="0"/>
              <a:t>dhe pastaj do të hap </a:t>
            </a:r>
            <a:r>
              <a:rPr lang="sq-AL" sz="2000" b="1" dirty="0">
                <a:solidFill>
                  <a:srgbClr val="FF0000"/>
                </a:solidFill>
              </a:rPr>
              <a:t>propozimet financiare dhe do të shpallë çmimet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sq-AL" sz="2000" dirty="0"/>
              <a:t>vlerësojë dhe </a:t>
            </a:r>
            <a:r>
              <a:rPr lang="sq-AL" sz="2000" dirty="0">
                <a:solidFill>
                  <a:srgbClr val="FF0000"/>
                </a:solidFill>
              </a:rPr>
              <a:t>krahasojë </a:t>
            </a:r>
            <a:r>
              <a:rPr lang="sq-AL" sz="2000" b="1" i="1" dirty="0">
                <a:solidFill>
                  <a:srgbClr val="FF0000"/>
                </a:solidFill>
              </a:rPr>
              <a:t>propozimet e kombinuara teknike dhe financiare</a:t>
            </a:r>
            <a:r>
              <a:rPr lang="sq-AL" sz="2000" dirty="0"/>
              <a:t> për të përcaktuar </a:t>
            </a:r>
            <a:r>
              <a:rPr lang="sq-AL" sz="2000" b="1" dirty="0">
                <a:solidFill>
                  <a:srgbClr val="FF0000"/>
                </a:solidFill>
              </a:rPr>
              <a:t>ofertën më të mirë</a:t>
            </a:r>
            <a:r>
              <a:rPr lang="sq-AL" sz="2000" b="1" dirty="0"/>
              <a:t> të  vlerësuar dhe do të jep kontratën.</a:t>
            </a:r>
            <a:endParaRPr lang="en-US" sz="2000" dirty="0"/>
          </a:p>
          <a:p>
            <a:endParaRPr lang="en-US" sz="2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0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None/>
            </a:pPr>
            <a:endParaRPr lang="en-US" sz="2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4191000" cy="365125"/>
          </a:xfrm>
        </p:spPr>
        <p:txBody>
          <a:bodyPr/>
          <a:lstStyle/>
          <a:p>
            <a:r>
              <a:rPr lang="en-US" dirty="0" err="1"/>
              <a:t>Departamenti</a:t>
            </a:r>
            <a:r>
              <a:rPr lang="en-US" dirty="0"/>
              <a:t> per Trajnime  / KRPP 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09600" y="152401"/>
            <a:ext cx="8071644" cy="6858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r>
              <a:rPr lang="sq-AL" sz="2000" b="1" dirty="0">
                <a:solidFill>
                  <a:srgbClr val="FF0000"/>
                </a:solidFill>
              </a:rPr>
              <a:t>Shërbime</a:t>
            </a:r>
            <a:r>
              <a:rPr lang="en-US" sz="2000" b="1" dirty="0">
                <a:solidFill>
                  <a:srgbClr val="FF0000"/>
                </a:solidFill>
              </a:rPr>
              <a:t>t</a:t>
            </a:r>
            <a:r>
              <a:rPr lang="sq-AL" sz="2000" b="1" dirty="0">
                <a:solidFill>
                  <a:srgbClr val="FF0000"/>
                </a:solidFill>
              </a:rPr>
              <a:t> e </a:t>
            </a:r>
            <a:r>
              <a:rPr lang="sq-AL" sz="2000" b="1" dirty="0" err="1">
                <a:solidFill>
                  <a:srgbClr val="FF0000"/>
                </a:solidFill>
              </a:rPr>
              <a:t>Konsulences</a:t>
            </a:r>
            <a:r>
              <a:rPr lang="en-US" sz="2000" b="1" dirty="0">
                <a:solidFill>
                  <a:srgbClr val="FF0000"/>
                </a:solidFill>
              </a:rPr>
              <a:t> (4)</a:t>
            </a:r>
            <a:r>
              <a:rPr lang="sq-AL" sz="2000" b="1" dirty="0">
                <a:solidFill>
                  <a:srgbClr val="FF0000"/>
                </a:solidFill>
              </a:rPr>
              <a:t> </a:t>
            </a:r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521383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071644" cy="106679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12954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0668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638800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endParaRPr lang="en-US" sz="2000" dirty="0">
              <a:solidFill>
                <a:schemeClr val="tx1"/>
              </a:solidFill>
              <a:latin typeface="Tw Cen MT" panose="020B0602020104020603" pitchFamily="34" charset="0"/>
              <a:ea typeface="Cambria" panose="020405030504060302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sq-AL" sz="2000" dirty="0">
                <a:solidFill>
                  <a:schemeClr val="tx1"/>
                </a:solidFill>
                <a:latin typeface="Tw Cen MT" panose="020B0602020104020603" pitchFamily="34" charset="0"/>
                <a:ea typeface="Cambria" panose="02040503050406030204" pitchFamily="18" charset="0"/>
              </a:rPr>
              <a:t>Përgatitja e Termave te Referencës </a:t>
            </a:r>
            <a:endParaRPr lang="en-US" sz="2000" dirty="0">
              <a:solidFill>
                <a:schemeClr val="tx1"/>
              </a:solidFill>
              <a:latin typeface="Tw Cen MT" panose="020B0602020104020603" pitchFamily="34" charset="0"/>
              <a:ea typeface="Cambria" panose="020405030504060302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sq-AL" sz="2000" dirty="0">
                <a:solidFill>
                  <a:schemeClr val="tx1"/>
                </a:solidFill>
                <a:latin typeface="Tw Cen MT" panose="020B0602020104020603" pitchFamily="34" charset="0"/>
                <a:ea typeface="Cambria" panose="02040503050406030204" pitchFamily="18" charset="0"/>
              </a:rPr>
              <a:t>Kalkulimi i vlerës se parashikuar </a:t>
            </a:r>
            <a:endParaRPr lang="en-US" sz="2000" dirty="0">
              <a:solidFill>
                <a:schemeClr val="tx1"/>
              </a:solidFill>
              <a:latin typeface="Tw Cen MT" panose="020B0602020104020603" pitchFamily="34" charset="0"/>
              <a:ea typeface="Cambria" panose="020405030504060302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sq-AL" sz="2000" dirty="0">
                <a:solidFill>
                  <a:schemeClr val="tx1"/>
                </a:solidFill>
                <a:latin typeface="Tw Cen MT" panose="020B0602020104020603" pitchFamily="34" charset="0"/>
                <a:ea typeface="Cambria" panose="02040503050406030204" pitchFamily="18" charset="0"/>
              </a:rPr>
              <a:t>Deklarata e nevojave dhe </a:t>
            </a:r>
            <a:r>
              <a:rPr lang="sq-AL" sz="2000" dirty="0" err="1">
                <a:solidFill>
                  <a:schemeClr val="tx1"/>
                </a:solidFill>
                <a:latin typeface="Tw Cen MT" panose="020B0602020104020603" pitchFamily="34" charset="0"/>
                <a:ea typeface="Cambria" panose="02040503050406030204" pitchFamily="18" charset="0"/>
              </a:rPr>
              <a:t>Disponueshmerise</a:t>
            </a:r>
            <a:r>
              <a:rPr lang="sq-AL" sz="2000" dirty="0">
                <a:solidFill>
                  <a:schemeClr val="tx1"/>
                </a:solidFill>
                <a:latin typeface="Tw Cen MT" panose="020B0602020104020603" pitchFamily="34" charset="0"/>
                <a:ea typeface="Cambria" panose="02040503050406030204" pitchFamily="18" charset="0"/>
              </a:rPr>
              <a:t> se mjeteve – forma standarde B04</a:t>
            </a:r>
          </a:p>
          <a:p>
            <a:pPr marL="457200" lvl="0" indent="-457200">
              <a:buFont typeface="+mj-lt"/>
              <a:buAutoNum type="arabicPeriod"/>
            </a:pPr>
            <a:r>
              <a:rPr lang="sq-AL" sz="2000" dirty="0">
                <a:solidFill>
                  <a:schemeClr val="tx1"/>
                </a:solidFill>
                <a:latin typeface="Tw Cen MT" panose="020B0602020104020603" pitchFamily="34" charset="0"/>
                <a:ea typeface="Cambria" panose="02040503050406030204" pitchFamily="18" charset="0"/>
              </a:rPr>
              <a:t>Përgatitja e </a:t>
            </a:r>
            <a:r>
              <a:rPr lang="sq-AL" dirty="0">
                <a:latin typeface="Tw Cen MT" panose="020B0602020104020603" pitchFamily="34" charset="0"/>
                <a:ea typeface="Cambria" panose="02040503050406030204" pitchFamily="18" charset="0"/>
              </a:rPr>
              <a:t>Dokumenteve te </a:t>
            </a:r>
            <a:r>
              <a:rPr lang="sq-AL" dirty="0" err="1">
                <a:latin typeface="Tw Cen MT" panose="020B0602020104020603" pitchFamily="34" charset="0"/>
                <a:ea typeface="Cambria" panose="02040503050406030204" pitchFamily="18" charset="0"/>
              </a:rPr>
              <a:t>parakualifikimit</a:t>
            </a:r>
            <a:r>
              <a:rPr lang="sq-AL" dirty="0">
                <a:latin typeface="Tw Cen MT" panose="020B0602020104020603" pitchFamily="34" charset="0"/>
                <a:ea typeface="Cambria" panose="02040503050406030204" pitchFamily="18" charset="0"/>
              </a:rPr>
              <a:t> </a:t>
            </a:r>
            <a:r>
              <a:rPr lang="sq-AL" sz="2000" dirty="0">
                <a:solidFill>
                  <a:schemeClr val="tx1"/>
                </a:solidFill>
                <a:latin typeface="Tw Cen MT" panose="020B0602020104020603" pitchFamily="34" charset="0"/>
                <a:ea typeface="Cambria" panose="02040503050406030204" pitchFamily="18" charset="0"/>
              </a:rPr>
              <a:t>forma standarde B33</a:t>
            </a:r>
          </a:p>
          <a:p>
            <a:pPr marL="457200" lvl="0" indent="-457200">
              <a:buFont typeface="+mj-lt"/>
              <a:buAutoNum type="arabicPeriod"/>
            </a:pPr>
            <a:r>
              <a:rPr lang="sq-AL" sz="2000" b="1" dirty="0">
                <a:solidFill>
                  <a:schemeClr val="tx1"/>
                </a:solidFill>
                <a:latin typeface="Tw Cen MT" panose="020B0602020104020603" pitchFamily="34" charset="0"/>
                <a:ea typeface="Cambria" panose="02040503050406030204" pitchFamily="18" charset="0"/>
              </a:rPr>
              <a:t>Publikimi i aktivitetit sipas nenit 40 te LPP-se</a:t>
            </a:r>
            <a:endParaRPr lang="sq-AL" sz="2000" dirty="0">
              <a:solidFill>
                <a:schemeClr val="tx1"/>
              </a:solidFill>
              <a:latin typeface="Tw Cen MT" panose="020B0602020104020603" pitchFamily="34" charset="0"/>
              <a:ea typeface="Cambria" panose="020405030504060302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sq-AL" sz="2000" dirty="0">
                <a:solidFill>
                  <a:schemeClr val="tx1"/>
                </a:solidFill>
                <a:latin typeface="Tw Cen MT" panose="020B0602020104020603" pitchFamily="34" charset="0"/>
                <a:ea typeface="Cambria" panose="02040503050406030204" pitchFamily="18" charset="0"/>
              </a:rPr>
              <a:t>Pranimi i Kërkesave për pjesëmarrje - forma standarde B14</a:t>
            </a:r>
          </a:p>
          <a:p>
            <a:pPr marL="457200" lvl="0" indent="-457200">
              <a:buFont typeface="+mj-lt"/>
              <a:buAutoNum type="arabicPeriod"/>
            </a:pPr>
            <a:r>
              <a:rPr lang="sq-AL" sz="2000" dirty="0">
                <a:solidFill>
                  <a:schemeClr val="tx1"/>
                </a:solidFill>
                <a:latin typeface="Tw Cen MT" panose="020B0602020104020603" pitchFamily="34" charset="0"/>
                <a:ea typeface="Cambria" panose="02040503050406030204" pitchFamily="18" charset="0"/>
              </a:rPr>
              <a:t>Hapja e Kërkesave për pjesëmarrje - forma standarde B12</a:t>
            </a:r>
          </a:p>
          <a:p>
            <a:pPr marL="457200" lvl="0" indent="-457200">
              <a:buFont typeface="+mj-lt"/>
              <a:buAutoNum type="arabicPeriod"/>
            </a:pPr>
            <a:r>
              <a:rPr lang="sq-AL" sz="2000" b="1" dirty="0">
                <a:solidFill>
                  <a:schemeClr val="tx1"/>
                </a:solidFill>
                <a:latin typeface="Tw Cen MT" panose="020B0602020104020603" pitchFamily="34" charset="0"/>
                <a:ea typeface="Cambria" panose="02040503050406030204" pitchFamily="18" charset="0"/>
              </a:rPr>
              <a:t>Vlerësimi i Kërkesave për pjesëmarrje</a:t>
            </a:r>
            <a:r>
              <a:rPr lang="sq-AL" sz="2000" dirty="0">
                <a:solidFill>
                  <a:schemeClr val="tx1"/>
                </a:solidFill>
                <a:latin typeface="Tw Cen MT" panose="020B0602020104020603" pitchFamily="34" charset="0"/>
                <a:ea typeface="Cambria" panose="02040503050406030204" pitchFamily="18" charset="0"/>
              </a:rPr>
              <a:t> - forma standarde B37</a:t>
            </a:r>
          </a:p>
          <a:p>
            <a:pPr marL="457200" lvl="0" indent="-457200">
              <a:buFont typeface="+mj-lt"/>
              <a:buAutoNum type="arabicPeriod"/>
            </a:pPr>
            <a:endParaRPr lang="en-US" sz="2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lvl="0" indent="0">
              <a:buNone/>
            </a:pPr>
            <a:endParaRPr lang="en-US" sz="2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en-US" sz="2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4191000" cy="365125"/>
          </a:xfrm>
        </p:spPr>
        <p:txBody>
          <a:bodyPr/>
          <a:lstStyle/>
          <a:p>
            <a:r>
              <a:rPr lang="en-US" dirty="0" err="1"/>
              <a:t>Departamenti</a:t>
            </a:r>
            <a:r>
              <a:rPr lang="en-US" dirty="0"/>
              <a:t> per Trajnime  / KRPP 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-76199"/>
            <a:ext cx="9144000" cy="762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/>
            <a:r>
              <a:rPr lang="sq-AL" sz="2800" b="1" i="1" dirty="0">
                <a:solidFill>
                  <a:srgbClr val="FF0000"/>
                </a:solidFill>
              </a:rPr>
              <a:t>Fazat e Prokurimit për shërbimet e </a:t>
            </a:r>
            <a:r>
              <a:rPr lang="sq-AL" sz="2800" b="1" i="1" dirty="0" err="1">
                <a:solidFill>
                  <a:srgbClr val="FF0000"/>
                </a:solidFill>
              </a:rPr>
              <a:t>konsulences</a:t>
            </a:r>
            <a:r>
              <a:rPr lang="sq-AL" sz="2800" b="1" i="1" dirty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899092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071644" cy="106679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12954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0668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953000"/>
          </a:xfrm>
        </p:spPr>
        <p:txBody>
          <a:bodyPr/>
          <a:lstStyle/>
          <a:p>
            <a:pPr>
              <a:buNone/>
            </a:pPr>
            <a:r>
              <a:rPr lang="en-US" sz="2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9</a:t>
            </a:r>
            <a:r>
              <a:rPr lang="en-US" sz="2000" dirty="0">
                <a:solidFill>
                  <a:schemeClr val="tx1"/>
                </a:solidFill>
                <a:latin typeface="Tw Cen MT" panose="020B0602020104020603" pitchFamily="34" charset="0"/>
                <a:ea typeface="Cambria" panose="02040503050406030204" pitchFamily="18" charset="0"/>
              </a:rPr>
              <a:t>. </a:t>
            </a:r>
            <a:r>
              <a:rPr lang="sq-AL" sz="2000" dirty="0">
                <a:solidFill>
                  <a:schemeClr val="tx1"/>
                </a:solidFill>
                <a:latin typeface="Tw Cen MT" panose="020B0602020104020603" pitchFamily="34" charset="0"/>
                <a:ea typeface="Cambria" panose="02040503050406030204" pitchFamily="18" charset="0"/>
              </a:rPr>
              <a:t>Pranimi i dëshmive për përshtatshmëri </a:t>
            </a:r>
            <a:endParaRPr lang="en-US" sz="2000" dirty="0">
              <a:solidFill>
                <a:schemeClr val="tx1"/>
              </a:solidFill>
              <a:latin typeface="Tw Cen MT" panose="020B0602020104020603" pitchFamily="34" charset="0"/>
              <a:ea typeface="Cambria" panose="02040503050406030204" pitchFamily="18" charset="0"/>
            </a:endParaRPr>
          </a:p>
          <a:p>
            <a:pPr lvl="0">
              <a:buNone/>
            </a:pPr>
            <a:r>
              <a:rPr lang="sq-AL" sz="2000" dirty="0">
                <a:solidFill>
                  <a:schemeClr val="tx1"/>
                </a:solidFill>
                <a:latin typeface="Tw Cen MT" panose="020B0602020104020603" pitchFamily="34" charset="0"/>
                <a:ea typeface="Cambria" panose="02040503050406030204" pitchFamily="18" charset="0"/>
              </a:rPr>
              <a:t>10. Njoftimi i kandidateve te eliminuar – forma standarde B42</a:t>
            </a:r>
          </a:p>
          <a:p>
            <a:pPr lvl="0">
              <a:buNone/>
            </a:pPr>
            <a:r>
              <a:rPr lang="sq-AL" sz="2000" dirty="0">
                <a:solidFill>
                  <a:schemeClr val="tx1"/>
                </a:solidFill>
                <a:latin typeface="Tw Cen MT" panose="020B0602020104020603" pitchFamily="34" charset="0"/>
                <a:ea typeface="Cambria" panose="02040503050406030204" pitchFamily="18" charset="0"/>
              </a:rPr>
              <a:t>11. Njoftimi i kandidateve te përzgjedhur - forma standarde B44</a:t>
            </a:r>
          </a:p>
          <a:p>
            <a:pPr lvl="0">
              <a:buNone/>
            </a:pPr>
            <a:r>
              <a:rPr lang="sq-AL" sz="2000" dirty="0">
                <a:solidFill>
                  <a:schemeClr val="tx1"/>
                </a:solidFill>
                <a:latin typeface="Tw Cen MT" panose="020B0602020104020603" pitchFamily="34" charset="0"/>
                <a:ea typeface="Cambria" panose="02040503050406030204" pitchFamily="18" charset="0"/>
              </a:rPr>
              <a:t>12. Njoftimi i kandidateve te eliminuar, nëse me shume se 6 - forma standarde B42</a:t>
            </a:r>
          </a:p>
          <a:p>
            <a:pPr lvl="0">
              <a:buNone/>
            </a:pPr>
            <a:r>
              <a:rPr lang="sq-AL" dirty="0">
                <a:latin typeface="Tw Cen MT" panose="020B0602020104020603" pitchFamily="34" charset="0"/>
                <a:ea typeface="Cambria" panose="02040503050406030204" pitchFamily="18" charset="0"/>
              </a:rPr>
              <a:t>13. Periudha e ankesave</a:t>
            </a:r>
            <a:endParaRPr lang="sq-AL" sz="2000" dirty="0">
              <a:solidFill>
                <a:schemeClr val="tx1"/>
              </a:solidFill>
              <a:latin typeface="Tw Cen MT" panose="020B0602020104020603" pitchFamily="34" charset="0"/>
              <a:ea typeface="Cambria" panose="02040503050406030204" pitchFamily="18" charset="0"/>
            </a:endParaRPr>
          </a:p>
          <a:p>
            <a:pPr lvl="0">
              <a:buNone/>
            </a:pPr>
            <a:r>
              <a:rPr lang="sq-AL" sz="2000" dirty="0">
                <a:solidFill>
                  <a:schemeClr val="tx1"/>
                </a:solidFill>
                <a:latin typeface="Tw Cen MT" panose="020B0602020104020603" pitchFamily="34" charset="0"/>
                <a:ea typeface="Cambria" panose="02040503050406030204" pitchFamily="18" charset="0"/>
              </a:rPr>
              <a:t>14. </a:t>
            </a:r>
            <a:r>
              <a:rPr lang="sq-AL" sz="2000" b="1" dirty="0">
                <a:solidFill>
                  <a:schemeClr val="tx1"/>
                </a:solidFill>
                <a:latin typeface="Tw Cen MT" panose="020B0602020104020603" pitchFamily="34" charset="0"/>
                <a:ea typeface="Cambria" panose="02040503050406030204" pitchFamily="18" charset="0"/>
              </a:rPr>
              <a:t>Përgatitja dhe dorëzimi i KPP</a:t>
            </a:r>
            <a:r>
              <a:rPr lang="sq-AL" sz="2000" dirty="0">
                <a:solidFill>
                  <a:schemeClr val="tx1"/>
                </a:solidFill>
                <a:latin typeface="Tw Cen MT" panose="020B0602020104020603" pitchFamily="34" charset="0"/>
                <a:ea typeface="Cambria" panose="02040503050406030204" pitchFamily="18" charset="0"/>
              </a:rPr>
              <a:t>– </a:t>
            </a:r>
            <a:r>
              <a:rPr lang="sq-AL" sz="2000" dirty="0" err="1">
                <a:solidFill>
                  <a:schemeClr val="tx1"/>
                </a:solidFill>
                <a:latin typeface="Tw Cen MT" panose="020B0602020104020603" pitchFamily="34" charset="0"/>
                <a:ea typeface="Cambria" panose="02040503050406030204" pitchFamily="18" charset="0"/>
              </a:rPr>
              <a:t>max</a:t>
            </a:r>
            <a:r>
              <a:rPr lang="sq-AL" sz="2000" dirty="0">
                <a:solidFill>
                  <a:schemeClr val="tx1"/>
                </a:solidFill>
                <a:latin typeface="Tw Cen MT" panose="020B0602020104020603" pitchFamily="34" charset="0"/>
                <a:ea typeface="Cambria" panose="02040503050406030204" pitchFamily="18" charset="0"/>
              </a:rPr>
              <a:t> 6 - forma standarde B26</a:t>
            </a:r>
          </a:p>
          <a:p>
            <a:pPr lvl="0">
              <a:buNone/>
            </a:pPr>
            <a:r>
              <a:rPr lang="sq-AL" sz="2000" dirty="0">
                <a:solidFill>
                  <a:schemeClr val="tx1"/>
                </a:solidFill>
                <a:latin typeface="Tw Cen MT" panose="020B0602020104020603" pitchFamily="34" charset="0"/>
                <a:ea typeface="Cambria" panose="02040503050406030204" pitchFamily="18" charset="0"/>
              </a:rPr>
              <a:t>15. Dorëzimi i informative shtese apo sqaruese, nëse kërkohet - forma standarde B47  </a:t>
            </a:r>
          </a:p>
          <a:p>
            <a:pPr lvl="0">
              <a:buNone/>
            </a:pPr>
            <a:r>
              <a:rPr lang="sq-AL" sz="2000" dirty="0">
                <a:solidFill>
                  <a:schemeClr val="tx1"/>
                </a:solidFill>
                <a:latin typeface="Tw Cen MT" panose="020B0602020104020603" pitchFamily="34" charset="0"/>
                <a:ea typeface="Cambria" panose="02040503050406030204" pitchFamily="18" charset="0"/>
              </a:rPr>
              <a:t>16. Pranimi i propozimeve - forma standarde B14</a:t>
            </a:r>
          </a:p>
          <a:p>
            <a:pPr lvl="0">
              <a:buNone/>
            </a:pPr>
            <a:r>
              <a:rPr lang="sq-AL" sz="2000" dirty="0">
                <a:solidFill>
                  <a:schemeClr val="tx1"/>
                </a:solidFill>
                <a:latin typeface="Tw Cen MT" panose="020B0602020104020603" pitchFamily="34" charset="0"/>
                <a:ea typeface="Cambria" panose="02040503050406030204" pitchFamily="18" charset="0"/>
              </a:rPr>
              <a:t>17. Hapja e propozimeve teknike - forma standarde B12</a:t>
            </a:r>
          </a:p>
          <a:p>
            <a:pPr lvl="0">
              <a:buNone/>
            </a:pPr>
            <a:r>
              <a:rPr lang="sq-AL" sz="2000" b="1" dirty="0">
                <a:solidFill>
                  <a:schemeClr val="tx1"/>
                </a:solidFill>
                <a:latin typeface="Tw Cen MT" panose="020B0602020104020603" pitchFamily="34" charset="0"/>
                <a:ea typeface="Cambria" panose="02040503050406030204" pitchFamily="18" charset="0"/>
              </a:rPr>
              <a:t>18. Vlerësimi i propozimeve teknike </a:t>
            </a:r>
            <a:r>
              <a:rPr lang="sq-AL" sz="2000" dirty="0">
                <a:solidFill>
                  <a:schemeClr val="tx1"/>
                </a:solidFill>
                <a:latin typeface="Tw Cen MT" panose="020B0602020104020603" pitchFamily="34" charset="0"/>
                <a:ea typeface="Cambria" panose="02040503050406030204" pitchFamily="18" charset="0"/>
              </a:rPr>
              <a:t>- forma standarde B38</a:t>
            </a:r>
          </a:p>
          <a:p>
            <a:pPr marL="457200" lvl="0" indent="-457200">
              <a:buNone/>
            </a:pPr>
            <a:endParaRPr lang="en-US" sz="2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en-US" sz="2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en-US" sz="2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en-US" sz="2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4191000" cy="365125"/>
          </a:xfrm>
        </p:spPr>
        <p:txBody>
          <a:bodyPr/>
          <a:lstStyle/>
          <a:p>
            <a:r>
              <a:rPr lang="en-US" dirty="0" err="1"/>
              <a:t>Departamenti</a:t>
            </a:r>
            <a:r>
              <a:rPr lang="en-US" dirty="0"/>
              <a:t> per Trajnime  / KRPP 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1143001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/>
            <a:r>
              <a:rPr lang="sq-AL" sz="2800" b="1" i="1" dirty="0">
                <a:solidFill>
                  <a:srgbClr val="FF0000"/>
                </a:solidFill>
              </a:rPr>
              <a:t>Fazat e Prokurimit për shërbimet e </a:t>
            </a:r>
            <a:r>
              <a:rPr lang="sq-AL" sz="2800" b="1" i="1" dirty="0" err="1">
                <a:solidFill>
                  <a:srgbClr val="FF0000"/>
                </a:solidFill>
              </a:rPr>
              <a:t>konsulences</a:t>
            </a:r>
            <a:r>
              <a:rPr lang="en-US" sz="2800" b="1" i="1" dirty="0">
                <a:solidFill>
                  <a:srgbClr val="FF0000"/>
                </a:solidFill>
              </a:rPr>
              <a:t> (2)</a:t>
            </a:r>
            <a:r>
              <a:rPr lang="sq-AL" sz="2800" b="1" i="1" dirty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985767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071644" cy="106679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12954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0668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953000"/>
          </a:xfrm>
        </p:spPr>
        <p:txBody>
          <a:bodyPr/>
          <a:lstStyle/>
          <a:p>
            <a:pPr lvl="0">
              <a:buNone/>
            </a:pPr>
            <a:r>
              <a:rPr lang="en-US" dirty="0">
                <a:latin typeface="Tw Cen MT" panose="020B0602020104020603" pitchFamily="34" charset="0"/>
                <a:ea typeface="Cambria" panose="02040503050406030204" pitchFamily="18" charset="0"/>
              </a:rPr>
              <a:t>19. </a:t>
            </a:r>
            <a:r>
              <a:rPr lang="sq-AL" dirty="0">
                <a:latin typeface="Tw Cen MT" panose="020B0602020104020603" pitchFamily="34" charset="0"/>
                <a:ea typeface="Cambria" panose="02040503050406030204" pitchFamily="18" charset="0"/>
              </a:rPr>
              <a:t>Njoftimi i kandidateve te cilët janë pranuar </a:t>
            </a:r>
          </a:p>
          <a:p>
            <a:pPr lvl="0">
              <a:buNone/>
            </a:pPr>
            <a:r>
              <a:rPr lang="sq-AL" dirty="0">
                <a:latin typeface="Tw Cen MT" panose="020B0602020104020603" pitchFamily="34" charset="0"/>
                <a:ea typeface="Cambria" panose="02040503050406030204" pitchFamily="18" charset="0"/>
              </a:rPr>
              <a:t>2</a:t>
            </a:r>
            <a:r>
              <a:rPr lang="en-US" dirty="0">
                <a:latin typeface="Tw Cen MT" panose="020B0602020104020603" pitchFamily="34" charset="0"/>
                <a:ea typeface="Cambria" panose="02040503050406030204" pitchFamily="18" charset="0"/>
              </a:rPr>
              <a:t>0</a:t>
            </a:r>
            <a:r>
              <a:rPr lang="sq-AL" dirty="0">
                <a:latin typeface="Tw Cen MT" panose="020B0602020104020603" pitchFamily="34" charset="0"/>
                <a:ea typeface="Cambria" panose="02040503050406030204" pitchFamily="18" charset="0"/>
              </a:rPr>
              <a:t>. Njoftimi i kandidateve te cilët nuk janë pranuar </a:t>
            </a:r>
          </a:p>
          <a:p>
            <a:pPr lvl="0">
              <a:buNone/>
            </a:pPr>
            <a:r>
              <a:rPr lang="sq-AL" dirty="0">
                <a:latin typeface="Tw Cen MT" panose="020B0602020104020603" pitchFamily="34" charset="0"/>
                <a:ea typeface="Cambria" panose="02040503050406030204" pitchFamily="18" charset="0"/>
              </a:rPr>
              <a:t>2</a:t>
            </a:r>
            <a:r>
              <a:rPr lang="en-US" dirty="0">
                <a:latin typeface="Tw Cen MT" panose="020B0602020104020603" pitchFamily="34" charset="0"/>
                <a:ea typeface="Cambria" panose="02040503050406030204" pitchFamily="18" charset="0"/>
              </a:rPr>
              <a:t>1</a:t>
            </a:r>
            <a:r>
              <a:rPr lang="sq-AL" dirty="0">
                <a:latin typeface="Tw Cen MT" panose="020B0602020104020603" pitchFamily="34" charset="0"/>
                <a:ea typeface="Cambria" panose="02040503050406030204" pitchFamily="18" charset="0"/>
              </a:rPr>
              <a:t>. Hapja e propozimeve financiare - forma standarde B12</a:t>
            </a:r>
          </a:p>
          <a:p>
            <a:pPr lvl="0">
              <a:buNone/>
            </a:pPr>
            <a:r>
              <a:rPr lang="sq-AL" dirty="0">
                <a:latin typeface="Tw Cen MT" panose="020B0602020104020603" pitchFamily="34" charset="0"/>
                <a:ea typeface="Cambria" panose="02040503050406030204" pitchFamily="18" charset="0"/>
              </a:rPr>
              <a:t>2</a:t>
            </a:r>
            <a:r>
              <a:rPr lang="en-US" dirty="0">
                <a:latin typeface="Tw Cen MT" panose="020B0602020104020603" pitchFamily="34" charset="0"/>
                <a:ea typeface="Cambria" panose="02040503050406030204" pitchFamily="18" charset="0"/>
              </a:rPr>
              <a:t>2</a:t>
            </a:r>
            <a:r>
              <a:rPr lang="sq-AL" dirty="0">
                <a:latin typeface="Tw Cen MT" panose="020B0602020104020603" pitchFamily="34" charset="0"/>
                <a:ea typeface="Cambria" panose="02040503050406030204" pitchFamily="18" charset="0"/>
              </a:rPr>
              <a:t>. Vlerësimi i propozimeve financiare</a:t>
            </a:r>
          </a:p>
          <a:p>
            <a:pPr lvl="0">
              <a:buNone/>
            </a:pPr>
            <a:r>
              <a:rPr lang="sq-AL" dirty="0">
                <a:latin typeface="Tw Cen MT" panose="020B0602020104020603" pitchFamily="34" charset="0"/>
                <a:ea typeface="Cambria" panose="02040503050406030204" pitchFamily="18" charset="0"/>
              </a:rPr>
              <a:t>2</a:t>
            </a:r>
            <a:r>
              <a:rPr lang="en-US" dirty="0">
                <a:latin typeface="Tw Cen MT" panose="020B0602020104020603" pitchFamily="34" charset="0"/>
                <a:ea typeface="Cambria" panose="02040503050406030204" pitchFamily="18" charset="0"/>
              </a:rPr>
              <a:t>3</a:t>
            </a:r>
            <a:r>
              <a:rPr lang="sq-AL" dirty="0">
                <a:latin typeface="Tw Cen MT" panose="020B0602020104020603" pitchFamily="34" charset="0"/>
                <a:ea typeface="Cambria" panose="02040503050406030204" pitchFamily="18" charset="0"/>
              </a:rPr>
              <a:t>.  Shpërblimi i kontratës – kombinimi i propozimit teknik dhe financiar - forma standarde B08</a:t>
            </a:r>
          </a:p>
          <a:p>
            <a:pPr lvl="0">
              <a:buNone/>
            </a:pPr>
            <a:r>
              <a:rPr lang="sq-AL" dirty="0">
                <a:latin typeface="Tw Cen MT" panose="020B0602020104020603" pitchFamily="34" charset="0"/>
                <a:ea typeface="Cambria" panose="02040503050406030204" pitchFamily="18" charset="0"/>
              </a:rPr>
              <a:t>2</a:t>
            </a:r>
            <a:r>
              <a:rPr lang="en-US" dirty="0">
                <a:latin typeface="Tw Cen MT" panose="020B0602020104020603" pitchFamily="34" charset="0"/>
                <a:ea typeface="Cambria" panose="02040503050406030204" pitchFamily="18" charset="0"/>
              </a:rPr>
              <a:t>4</a:t>
            </a:r>
            <a:r>
              <a:rPr lang="sq-AL" dirty="0">
                <a:latin typeface="Tw Cen MT" panose="020B0602020104020603" pitchFamily="34" charset="0"/>
                <a:ea typeface="Cambria" panose="02040503050406030204" pitchFamily="18" charset="0"/>
              </a:rPr>
              <a:t>. Publikimi i vendimit </a:t>
            </a:r>
            <a:r>
              <a:rPr lang="en-US" dirty="0" err="1">
                <a:latin typeface="Tw Cen MT" panose="020B0602020104020603" pitchFamily="34" charset="0"/>
                <a:ea typeface="Cambria" panose="02040503050406030204" pitchFamily="18" charset="0"/>
              </a:rPr>
              <a:t>te</a:t>
            </a:r>
            <a:r>
              <a:rPr lang="en-US" dirty="0">
                <a:latin typeface="Tw Cen MT" panose="020B0602020104020603" pitchFamily="34" charset="0"/>
                <a:ea typeface="Cambria" panose="02040503050406030204" pitchFamily="18" charset="0"/>
              </a:rPr>
              <a:t> </a:t>
            </a:r>
            <a:r>
              <a:rPr lang="sq-AL" dirty="0">
                <a:latin typeface="Tw Cen MT" panose="020B0602020104020603" pitchFamily="34" charset="0"/>
                <a:ea typeface="Cambria" panose="02040503050406030204" pitchFamily="18" charset="0"/>
              </a:rPr>
              <a:t>AK  </a:t>
            </a:r>
          </a:p>
          <a:p>
            <a:pPr lvl="0">
              <a:buNone/>
            </a:pPr>
            <a:r>
              <a:rPr lang="sq-AL" dirty="0">
                <a:latin typeface="Tw Cen MT" panose="020B0602020104020603" pitchFamily="34" charset="0"/>
                <a:ea typeface="Cambria" panose="02040503050406030204" pitchFamily="18" charset="0"/>
              </a:rPr>
              <a:t>2</a:t>
            </a:r>
            <a:r>
              <a:rPr lang="en-US" dirty="0">
                <a:latin typeface="Tw Cen MT" panose="020B0602020104020603" pitchFamily="34" charset="0"/>
                <a:ea typeface="Cambria" panose="02040503050406030204" pitchFamily="18" charset="0"/>
              </a:rPr>
              <a:t>5</a:t>
            </a:r>
            <a:r>
              <a:rPr lang="sq-AL" dirty="0">
                <a:latin typeface="Tw Cen MT" panose="020B0602020104020603" pitchFamily="34" charset="0"/>
                <a:ea typeface="Cambria" panose="02040503050406030204" pitchFamily="18" charset="0"/>
              </a:rPr>
              <a:t>. Afati i pritjes për kërkesave për Rishqyrtim dhe ankesave  ne OSHP. </a:t>
            </a:r>
          </a:p>
          <a:p>
            <a:pPr lvl="0">
              <a:buNone/>
            </a:pPr>
            <a:r>
              <a:rPr lang="sq-AL" dirty="0">
                <a:latin typeface="Tw Cen MT" panose="020B0602020104020603" pitchFamily="34" charset="0"/>
                <a:ea typeface="Cambria" panose="02040503050406030204" pitchFamily="18" charset="0"/>
              </a:rPr>
              <a:t>2</a:t>
            </a:r>
            <a:r>
              <a:rPr lang="en-US" dirty="0">
                <a:latin typeface="Tw Cen MT" panose="020B0602020104020603" pitchFamily="34" charset="0"/>
                <a:ea typeface="Cambria" panose="02040503050406030204" pitchFamily="18" charset="0"/>
              </a:rPr>
              <a:t>6</a:t>
            </a:r>
            <a:r>
              <a:rPr lang="sq-AL" dirty="0">
                <a:latin typeface="Tw Cen MT" panose="020B0602020104020603" pitchFamily="34" charset="0"/>
                <a:ea typeface="Cambria" panose="02040503050406030204" pitchFamily="18" charset="0"/>
              </a:rPr>
              <a:t>. Nënshkrimi i kontratës.</a:t>
            </a:r>
          </a:p>
          <a:p>
            <a:pPr marL="457200" lvl="0" indent="-457200">
              <a:buNone/>
            </a:pPr>
            <a:endParaRPr lang="en-US" sz="2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lvl="0" indent="0">
              <a:buNone/>
            </a:pPr>
            <a:endParaRPr lang="en-US" sz="2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en-US" sz="2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en-US" sz="2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676400" y="6356350"/>
            <a:ext cx="4343400" cy="365125"/>
          </a:xfrm>
        </p:spPr>
        <p:txBody>
          <a:bodyPr/>
          <a:lstStyle/>
          <a:p>
            <a:r>
              <a:rPr lang="en-US" dirty="0" err="1"/>
              <a:t>Departamenti</a:t>
            </a:r>
            <a:r>
              <a:rPr lang="en-US" dirty="0"/>
              <a:t> per Trajnime  / KRPP 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09600" y="533401"/>
            <a:ext cx="8071644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/>
            <a:r>
              <a:rPr lang="sq-AL" sz="2000" b="1" i="1" dirty="0">
                <a:solidFill>
                  <a:srgbClr val="FF0000"/>
                </a:solidFill>
              </a:rPr>
              <a:t>Fazat e Prokurimit për shërbimet e </a:t>
            </a:r>
            <a:r>
              <a:rPr lang="sq-AL" sz="2000" b="1" i="1" dirty="0" err="1">
                <a:solidFill>
                  <a:srgbClr val="FF0000"/>
                </a:solidFill>
              </a:rPr>
              <a:t>konsulences</a:t>
            </a:r>
            <a:r>
              <a:rPr lang="en-US" sz="2000" b="1" i="1" dirty="0">
                <a:solidFill>
                  <a:srgbClr val="FF0000"/>
                </a:solidFill>
              </a:rPr>
              <a:t> (3)</a:t>
            </a:r>
            <a:r>
              <a:rPr lang="sq-AL" sz="2000" b="1" i="1" dirty="0">
                <a:solidFill>
                  <a:srgbClr val="FF0000"/>
                </a:solidFill>
              </a:rPr>
              <a:t> </a:t>
            </a:r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91294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066800"/>
            <a:ext cx="7924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indent="-381000">
              <a:defRPr/>
            </a:pPr>
            <a:r>
              <a:rPr lang="sq-AL" sz="2800" b="1" dirty="0">
                <a:solidFill>
                  <a:srgbClr val="FF0000"/>
                </a:solidFill>
              </a:rPr>
              <a:t>Neni 4 i LPP </a:t>
            </a:r>
            <a:endParaRPr lang="en-US" sz="2800" b="1" dirty="0">
              <a:solidFill>
                <a:srgbClr val="FF0000"/>
              </a:solidFill>
            </a:endParaRPr>
          </a:p>
          <a:p>
            <a:pPr marL="381000" indent="-381000">
              <a:defRPr/>
            </a:pPr>
            <a:r>
              <a:rPr lang="sq-AL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Neni 4.1.45 i LPP përcakton </a:t>
            </a:r>
            <a:endParaRPr lang="en-US" sz="2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GB" sz="2800" b="1" dirty="0">
                <a:solidFill>
                  <a:srgbClr val="FF0000"/>
                </a:solidFill>
              </a:rPr>
              <a:t> </a:t>
            </a:r>
            <a:r>
              <a:rPr lang="sq-AL" sz="2400" b="1" i="1" dirty="0">
                <a:solidFill>
                  <a:srgbClr val="FF0000"/>
                </a:solidFill>
              </a:rPr>
              <a:t>një kontratë publike</a:t>
            </a:r>
            <a:r>
              <a:rPr lang="sq-AL" sz="2400" i="1" dirty="0">
                <a:solidFill>
                  <a:srgbClr val="FF0000"/>
                </a:solidFill>
              </a:rPr>
              <a:t> </a:t>
            </a:r>
            <a:r>
              <a:rPr lang="sq-AL" sz="2400" dirty="0"/>
              <a:t>- </a:t>
            </a:r>
            <a:r>
              <a:rPr lang="sq-AL" sz="2400" i="1" dirty="0"/>
              <a:t>term i përgjithshëm që përfshin ndonjërën dhe të gjitha llojet e veçanta të kontratave vijuese të lidhura nga një autoritet kontraktues: (i) </a:t>
            </a:r>
            <a:r>
              <a:rPr lang="sq-AL" sz="2400" b="1" i="1" dirty="0">
                <a:solidFill>
                  <a:srgbClr val="FF0000"/>
                </a:solidFill>
              </a:rPr>
              <a:t>një kontratë shërbimi</a:t>
            </a:r>
            <a:r>
              <a:rPr lang="sq-AL" sz="2400" i="1" dirty="0"/>
              <a:t>, (</a:t>
            </a:r>
            <a:r>
              <a:rPr lang="sq-AL" sz="2400" i="1" dirty="0" err="1"/>
              <a:t>ii</a:t>
            </a:r>
            <a:r>
              <a:rPr lang="sq-AL" sz="2400" i="1" dirty="0"/>
              <a:t>) një kontratë e furnizimi, (</a:t>
            </a:r>
            <a:r>
              <a:rPr lang="sq-AL" sz="2400" i="1" dirty="0" err="1"/>
              <a:t>iii</a:t>
            </a:r>
            <a:r>
              <a:rPr lang="sq-AL" sz="2400" i="1" dirty="0"/>
              <a:t>) një kontratë pune duke përfshire kontratën </a:t>
            </a:r>
            <a:r>
              <a:rPr lang="sq-AL" sz="2400" i="1" dirty="0" err="1"/>
              <a:t>koncesionere</a:t>
            </a:r>
            <a:r>
              <a:rPr lang="sq-AL" sz="2400" i="1" dirty="0"/>
              <a:t> te punës dhe/ose (</a:t>
            </a:r>
            <a:r>
              <a:rPr lang="sq-AL" sz="2400" i="1" dirty="0" err="1"/>
              <a:t>iv</a:t>
            </a:r>
            <a:r>
              <a:rPr lang="sq-AL" sz="2400" i="1" dirty="0"/>
              <a:t>) kontratën publike kornizë.</a:t>
            </a:r>
            <a:endParaRPr lang="en-US" sz="2400" i="1" dirty="0"/>
          </a:p>
          <a:p>
            <a:r>
              <a:rPr lang="sq-AL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4.1.56 i LPP </a:t>
            </a:r>
            <a:endParaRPr lang="en-GB" sz="2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GB" sz="2400" b="1" i="1" dirty="0"/>
              <a:t> </a:t>
            </a:r>
            <a:r>
              <a:rPr lang="sq-AL" sz="2400" i="1" dirty="0">
                <a:solidFill>
                  <a:srgbClr val="FF0000"/>
                </a:solidFill>
              </a:rPr>
              <a:t>një </a:t>
            </a:r>
            <a:r>
              <a:rPr lang="sq-AL" sz="2400" b="1" i="1" dirty="0">
                <a:solidFill>
                  <a:srgbClr val="FF0000"/>
                </a:solidFill>
              </a:rPr>
              <a:t>Kontratë shërbimi </a:t>
            </a:r>
            <a:r>
              <a:rPr lang="sq-AL" sz="2400" dirty="0"/>
              <a:t>- </a:t>
            </a:r>
            <a:r>
              <a:rPr lang="sq-AL" sz="2400" i="1" dirty="0"/>
              <a:t>një kontratë duke përjashtuar kontratat e punës apo furnizimit me shpërblim me para, të lidhur me shkrim ndërmjet autoritetit kontraktues dhe një ose më shumë ofruesve të shërbimeve. 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1"/>
            <a:ext cx="9144000" cy="914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sq-AL" sz="2800" b="1" i="1" dirty="0">
                <a:solidFill>
                  <a:schemeClr val="accent1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Çfarë është Kontrata e shërbimeve</a:t>
            </a:r>
            <a:r>
              <a:rPr lang="en-GB" sz="2800" b="1" i="1" dirty="0">
                <a:solidFill>
                  <a:schemeClr val="accent1">
                    <a:lumMod val="2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  <a:endParaRPr lang="en-US" sz="2800" dirty="0">
              <a:solidFill>
                <a:schemeClr val="accent1">
                  <a:lumMod val="2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9426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071644" cy="106679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/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12954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066800"/>
            <a:ext cx="82296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066801"/>
            <a:ext cx="7162800" cy="579119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sq-AL" sz="2000" b="1" dirty="0">
                <a:solidFill>
                  <a:srgbClr val="FF0000"/>
                </a:solidFill>
              </a:rPr>
              <a:t>20 ditë </a:t>
            </a:r>
            <a:r>
              <a:rPr lang="sq-AL" sz="2000" b="1" dirty="0"/>
              <a:t>për kontrata me vlera të mëdha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q-AL" sz="2000" b="1" dirty="0">
                <a:solidFill>
                  <a:srgbClr val="FF0000"/>
                </a:solidFill>
              </a:rPr>
              <a:t>15 ditë</a:t>
            </a:r>
            <a:r>
              <a:rPr lang="sq-AL" sz="2000" b="1" dirty="0"/>
              <a:t> për kontratat me vlera të mesme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q-AL" sz="2000" dirty="0">
                <a:solidFill>
                  <a:srgbClr val="FF0000"/>
                </a:solidFill>
              </a:rPr>
              <a:t>specifikojë </a:t>
            </a:r>
            <a:r>
              <a:rPr lang="sq-AL" sz="2000" b="1" dirty="0">
                <a:solidFill>
                  <a:srgbClr val="FF0000"/>
                </a:solidFill>
              </a:rPr>
              <a:t>kriteret minimale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q-AL" sz="2000" dirty="0"/>
              <a:t>te gjithë operatoret ekonomik te cilët përmbushin kriteret minimale te përzgjedhjes kualifikohen , </a:t>
            </a:r>
            <a:r>
              <a:rPr lang="sq-AL" sz="2000" dirty="0" err="1">
                <a:solidFill>
                  <a:srgbClr val="FF0000"/>
                </a:solidFill>
              </a:rPr>
              <a:t>max</a:t>
            </a:r>
            <a:r>
              <a:rPr lang="sq-AL" sz="2000" dirty="0">
                <a:solidFill>
                  <a:srgbClr val="FF0000"/>
                </a:solidFill>
              </a:rPr>
              <a:t> 6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q-AL" sz="2000" dirty="0"/>
              <a:t>Nëse me shume se 6 AK, </a:t>
            </a:r>
            <a:r>
              <a:rPr lang="sq-AL" sz="2000" b="1" dirty="0">
                <a:solidFill>
                  <a:srgbClr val="FF0000"/>
                </a:solidFill>
              </a:rPr>
              <a:t>rivlerësoj aplikacionet</a:t>
            </a:r>
          </a:p>
          <a:p>
            <a:pPr>
              <a:buFont typeface="Wingdings" panose="05000000000000000000" pitchFamily="2" charset="2"/>
              <a:buChar char="§"/>
            </a:pPr>
            <a:endParaRPr lang="sq-AL" sz="20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q-AL" sz="2000" dirty="0">
                <a:solidFill>
                  <a:srgbClr val="FF0000"/>
                </a:solidFill>
              </a:rPr>
              <a:t>faktorët te cilët do te merren në konsideratë</a:t>
            </a:r>
            <a:r>
              <a:rPr lang="sq-AL" sz="2000" dirty="0"/>
              <a:t> gjatë këtij rishqyrtimi të aplikacioneve </a:t>
            </a:r>
            <a:r>
              <a:rPr lang="sq-AL" sz="2000" b="1" dirty="0">
                <a:solidFill>
                  <a:srgbClr val="FF0000"/>
                </a:solidFill>
              </a:rPr>
              <a:t>duhet te përcaktohen ne Njoftimin për kontrate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q-AL" sz="2000" dirty="0"/>
              <a:t>Dokumenti i </a:t>
            </a:r>
            <a:r>
              <a:rPr lang="sq-AL" sz="2000" dirty="0" err="1"/>
              <a:t>parakualifikimit</a:t>
            </a:r>
            <a:r>
              <a:rPr lang="sq-AL" sz="2000" dirty="0"/>
              <a:t> - </a:t>
            </a:r>
            <a:r>
              <a:rPr lang="sq-AL" sz="2000" dirty="0">
                <a:solidFill>
                  <a:srgbClr val="FF0000"/>
                </a:solidFill>
              </a:rPr>
              <a:t>forma standarde B33</a:t>
            </a:r>
            <a:r>
              <a:rPr lang="sq-AL" sz="2000" dirty="0"/>
              <a:t>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/>
              <a:t>Lista </a:t>
            </a:r>
            <a:r>
              <a:rPr lang="en-US" dirty="0"/>
              <a:t>e </a:t>
            </a:r>
            <a:r>
              <a:rPr lang="en-US" dirty="0" err="1"/>
              <a:t>ngushte</a:t>
            </a:r>
            <a:endParaRPr lang="sq-AL" sz="2000" dirty="0"/>
          </a:p>
          <a:p>
            <a:endParaRPr lang="en-GB" sz="2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None/>
            </a:pPr>
            <a:endParaRPr lang="en-US" sz="2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GB" sz="2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0" indent="-457200">
              <a:buNone/>
            </a:pPr>
            <a:endParaRPr lang="en-US" sz="2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en-US" sz="2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en-US" sz="2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en-US" sz="2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4191000" cy="365125"/>
          </a:xfrm>
        </p:spPr>
        <p:txBody>
          <a:bodyPr/>
          <a:lstStyle/>
          <a:p>
            <a:r>
              <a:rPr lang="en-US" dirty="0" err="1"/>
              <a:t>Departamenti</a:t>
            </a:r>
            <a:r>
              <a:rPr lang="en-US" dirty="0"/>
              <a:t> per Trajnime  / KRPP 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09600" y="533401"/>
            <a:ext cx="8071644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/>
            <a:r>
              <a:rPr lang="sq-AL" sz="2000" b="1" i="1" dirty="0">
                <a:solidFill>
                  <a:srgbClr val="FF0000"/>
                </a:solidFill>
              </a:rPr>
              <a:t>Njoftimi për kontrate</a:t>
            </a:r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465724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6629400" cy="4678363"/>
          </a:xfrm>
        </p:spPr>
        <p:txBody>
          <a:bodyPr>
            <a:normAutofit lnSpcReduction="10000"/>
          </a:bodyPr>
          <a:lstStyle/>
          <a:p>
            <a:r>
              <a:rPr lang="sq-AL" sz="2000" dirty="0"/>
              <a:t>KPP për çdo detyrë siguron </a:t>
            </a:r>
            <a:endParaRPr lang="en-US" sz="2000" dirty="0"/>
          </a:p>
          <a:p>
            <a:pPr>
              <a:buFont typeface="Wingdings" pitchFamily="2" charset="2"/>
              <a:buChar char="ü"/>
            </a:pPr>
            <a:r>
              <a:rPr lang="sq-AL" sz="2000" dirty="0">
                <a:solidFill>
                  <a:srgbClr val="FF0000"/>
                </a:solidFill>
              </a:rPr>
              <a:t>të gjithë informacionin e nevojshëm </a:t>
            </a:r>
            <a:r>
              <a:rPr lang="sq-AL" sz="2000" dirty="0"/>
              <a:t>për konsulentët e listës se ngushte për të përgatitur propozimet e tyre</a:t>
            </a:r>
            <a:endParaRPr lang="en-US" sz="2000" dirty="0"/>
          </a:p>
          <a:p>
            <a:pPr>
              <a:buFont typeface="Wingdings" pitchFamily="2" charset="2"/>
              <a:buChar char="ü"/>
            </a:pPr>
            <a:r>
              <a:rPr lang="sq-AL" sz="2000" dirty="0">
                <a:solidFill>
                  <a:srgbClr val="FF0000"/>
                </a:solidFill>
              </a:rPr>
              <a:t>identifikon kriteret e vlerësimit</a:t>
            </a:r>
            <a:r>
              <a:rPr lang="sq-AL" sz="2000" dirty="0"/>
              <a:t> </a:t>
            </a:r>
            <a:endParaRPr lang="en-US" sz="2000" dirty="0"/>
          </a:p>
          <a:p>
            <a:pPr>
              <a:buFont typeface="Wingdings" pitchFamily="2" charset="2"/>
              <a:buChar char="ü"/>
            </a:pPr>
            <a:r>
              <a:rPr lang="sq-AL" sz="2000" dirty="0">
                <a:solidFill>
                  <a:srgbClr val="FF0000"/>
                </a:solidFill>
              </a:rPr>
              <a:t>metodën e përzgjedhjes </a:t>
            </a:r>
            <a:r>
              <a:rPr lang="sq-AL" sz="2000" dirty="0"/>
              <a:t>dhe </a:t>
            </a:r>
            <a:endParaRPr lang="en-US" sz="2000" dirty="0"/>
          </a:p>
          <a:p>
            <a:pPr>
              <a:buFont typeface="Wingdings" pitchFamily="2" charset="2"/>
              <a:buChar char="ü"/>
            </a:pPr>
            <a:r>
              <a:rPr lang="sq-AL" sz="2000" dirty="0">
                <a:solidFill>
                  <a:srgbClr val="FF0000"/>
                </a:solidFill>
              </a:rPr>
              <a:t>procedurat që do të përdoren për të vlerësuar </a:t>
            </a:r>
            <a:r>
              <a:rPr lang="sq-AL" sz="2000" dirty="0"/>
              <a:t>ato</a:t>
            </a:r>
            <a:endParaRPr lang="en-US" sz="2000" dirty="0"/>
          </a:p>
          <a:p>
            <a:pPr>
              <a:buNone/>
            </a:pPr>
            <a:endParaRPr lang="en-US" sz="2000" dirty="0"/>
          </a:p>
          <a:p>
            <a:r>
              <a:rPr lang="sq-AL" sz="2000" dirty="0">
                <a:solidFill>
                  <a:srgbClr val="FF0000"/>
                </a:solidFill>
              </a:rPr>
              <a:t>formulari standard  B26, </a:t>
            </a:r>
            <a:r>
              <a:rPr lang="sq-AL" sz="2000" dirty="0"/>
              <a:t>do të dërgohet ose të dorëzohet tek kompanitë e </a:t>
            </a:r>
            <a:r>
              <a:rPr lang="sq-AL" sz="2000" dirty="0">
                <a:solidFill>
                  <a:srgbClr val="FF0000"/>
                </a:solidFill>
              </a:rPr>
              <a:t>përzgjedhura në të njëjtën kohë </a:t>
            </a:r>
            <a:endParaRPr lang="en-US" sz="2000" dirty="0">
              <a:solidFill>
                <a:srgbClr val="FF0000"/>
              </a:solidFill>
            </a:endParaRPr>
          </a:p>
          <a:p>
            <a:pPr>
              <a:buNone/>
            </a:pPr>
            <a:endParaRPr lang="en-US" sz="2000" dirty="0"/>
          </a:p>
          <a:p>
            <a:r>
              <a:rPr lang="sq-AL" sz="2000" b="1" dirty="0">
                <a:solidFill>
                  <a:srgbClr val="FF0000"/>
                </a:solidFill>
              </a:rPr>
              <a:t>40 ditë </a:t>
            </a:r>
            <a:r>
              <a:rPr lang="sq-AL" sz="2000" b="1" dirty="0"/>
              <a:t>për kontrata me vlera të mëdha</a:t>
            </a:r>
            <a:r>
              <a:rPr lang="en-US" sz="2000" b="1" dirty="0"/>
              <a:t>;</a:t>
            </a:r>
            <a:r>
              <a:rPr lang="sq-AL" sz="2000" b="1" dirty="0"/>
              <a:t> dhe</a:t>
            </a:r>
            <a:endParaRPr lang="en-US" sz="2000" b="1" dirty="0"/>
          </a:p>
          <a:p>
            <a:r>
              <a:rPr lang="sq-AL" sz="2000" b="1" dirty="0">
                <a:solidFill>
                  <a:srgbClr val="FF0000"/>
                </a:solidFill>
              </a:rPr>
              <a:t>20 ditë </a:t>
            </a:r>
            <a:r>
              <a:rPr lang="sq-AL" sz="2000" b="1" dirty="0"/>
              <a:t>për kontratat me vlera të mesme.</a:t>
            </a:r>
            <a:endParaRPr lang="en-US" sz="2000" dirty="0"/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676400" y="6356350"/>
            <a:ext cx="4343400" cy="365125"/>
          </a:xfrm>
        </p:spPr>
        <p:txBody>
          <a:bodyPr/>
          <a:lstStyle/>
          <a:p>
            <a:r>
              <a:rPr lang="en-US" dirty="0" err="1"/>
              <a:t>Departamenti</a:t>
            </a:r>
            <a:r>
              <a:rPr lang="en-US" dirty="0"/>
              <a:t> per Trajnime  / KRPP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2756" y="476672"/>
            <a:ext cx="8071644" cy="9239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/>
            <a:r>
              <a:rPr lang="sq-AL" sz="2400" b="1" i="1" dirty="0">
                <a:solidFill>
                  <a:srgbClr val="FF0000"/>
                </a:solidFill>
              </a:rPr>
              <a:t>Kërkesa për Propozime</a:t>
            </a:r>
            <a:endParaRPr lang="en-US" sz="24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3600" b="1" i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6746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B02AF22-D588-3E09-79C3-D9A18AEA31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1400598"/>
            <a:ext cx="7467600" cy="4408148"/>
          </a:xfr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676400" y="6356350"/>
            <a:ext cx="4343400" cy="365125"/>
          </a:xfrm>
        </p:spPr>
        <p:txBody>
          <a:bodyPr/>
          <a:lstStyle/>
          <a:p>
            <a:r>
              <a:rPr lang="en-US" dirty="0" err="1"/>
              <a:t>Departamenti</a:t>
            </a:r>
            <a:r>
              <a:rPr lang="en-US" dirty="0"/>
              <a:t> per Trajnime  / KRPP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2756" y="476672"/>
            <a:ext cx="8071644" cy="9239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/>
            <a:r>
              <a:rPr lang="sq-AL" sz="2400" b="1" i="1" dirty="0">
                <a:solidFill>
                  <a:srgbClr val="FF0000"/>
                </a:solidFill>
              </a:rPr>
              <a:t>Vlerësimi i propozimeve teknike </a:t>
            </a:r>
            <a:endParaRPr lang="en-US" sz="2400" b="1" dirty="0">
              <a:solidFill>
                <a:srgbClr val="FF0000"/>
              </a:solidFill>
            </a:endParaRPr>
          </a:p>
          <a:p>
            <a:pPr lvl="1" algn="ctr"/>
            <a:r>
              <a:rPr lang="en-US" sz="2800" dirty="0"/>
              <a:t> </a:t>
            </a:r>
          </a:p>
          <a:p>
            <a:pPr marL="0" indent="0" algn="ctr">
              <a:buNone/>
            </a:pPr>
            <a:endParaRPr lang="en-US" sz="3600" b="1" i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80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676400" y="6356350"/>
            <a:ext cx="4343400" cy="365125"/>
          </a:xfrm>
        </p:spPr>
        <p:txBody>
          <a:bodyPr/>
          <a:lstStyle/>
          <a:p>
            <a:r>
              <a:rPr lang="en-US" dirty="0" err="1"/>
              <a:t>Departamenti</a:t>
            </a:r>
            <a:r>
              <a:rPr lang="en-US" dirty="0"/>
              <a:t> per Trajnime  / KRPP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2756" y="476672"/>
            <a:ext cx="8071644" cy="57258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/>
            <a:r>
              <a:rPr lang="sq-AL" sz="2400" b="1" i="1" dirty="0">
                <a:solidFill>
                  <a:srgbClr val="FF0000"/>
                </a:solidFill>
              </a:rPr>
              <a:t>Vlerësimi i propozimeve teknike</a:t>
            </a:r>
            <a:r>
              <a:rPr lang="en-US" sz="2400" b="1" i="1" dirty="0">
                <a:solidFill>
                  <a:srgbClr val="FF0000"/>
                </a:solidFill>
              </a:rPr>
              <a:t> (2)</a:t>
            </a:r>
            <a:r>
              <a:rPr lang="sq-AL" sz="2400" b="1" i="1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 </a:t>
            </a:r>
          </a:p>
          <a:p>
            <a:pPr marL="0" indent="0" algn="ctr">
              <a:buNone/>
            </a:pPr>
            <a:endParaRPr lang="en-US" sz="3600" b="1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19D1B23-3B41-07E5-F11E-EFDA243FA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6F0076B-FF8D-2F11-9D7E-793B09D6E8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00" y="1049255"/>
            <a:ext cx="8955800" cy="524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3730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676400" y="6356350"/>
            <a:ext cx="4343400" cy="365125"/>
          </a:xfrm>
        </p:spPr>
        <p:txBody>
          <a:bodyPr/>
          <a:lstStyle/>
          <a:p>
            <a:r>
              <a:rPr lang="en-US" dirty="0" err="1"/>
              <a:t>Departamenti</a:t>
            </a:r>
            <a:r>
              <a:rPr lang="en-US" dirty="0"/>
              <a:t> per Trajnime  / KRPP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2756" y="476672"/>
            <a:ext cx="8071644" cy="57258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/>
            <a:r>
              <a:rPr lang="sq-AL" sz="2400" b="1" dirty="0">
                <a:solidFill>
                  <a:srgbClr val="FF0000"/>
                </a:solidFill>
              </a:rPr>
              <a:t>Vlerësimi i Propozimeve teknike</a:t>
            </a:r>
            <a:r>
              <a:rPr lang="sq-AL" sz="2800" b="1" dirty="0">
                <a:solidFill>
                  <a:srgbClr val="FF0000"/>
                </a:solidFill>
              </a:rPr>
              <a:t> </a:t>
            </a:r>
          </a:p>
          <a:p>
            <a:pPr marL="0" indent="0" algn="ctr">
              <a:buNone/>
            </a:pPr>
            <a:endParaRPr lang="en-US" sz="3600" b="1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19D1B23-3B41-07E5-F11E-EFDA243FA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371600"/>
            <a:ext cx="6381751" cy="4937760"/>
          </a:xfrm>
        </p:spPr>
        <p:txBody>
          <a:bodyPr/>
          <a:lstStyle/>
          <a:p>
            <a:endParaRPr lang="en-US" sz="20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sq-AL" sz="2000" b="1" dirty="0"/>
              <a:t>Pikët totale për katër kriteret: 100</a:t>
            </a:r>
            <a:endParaRPr lang="sq-AL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sq-AL" sz="2000" dirty="0"/>
              <a:t>Piket minimale për propozimin teknik </a:t>
            </a:r>
            <a:r>
              <a:rPr lang="sq-AL" sz="2000" b="1" dirty="0"/>
              <a:t>duhet te përcaktohen ne DT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q-AL" sz="2000" dirty="0"/>
              <a:t>nëse dështon të arrijë piket minimale teknike </a:t>
            </a:r>
            <a:r>
              <a:rPr lang="sq-AL" sz="2000" b="1" dirty="0"/>
              <a:t>Oferta refuzohet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q-AL" sz="2000" b="1" dirty="0"/>
              <a:t>Nuk hapet oferta financiare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9176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676400" y="6356350"/>
            <a:ext cx="4343400" cy="365125"/>
          </a:xfrm>
        </p:spPr>
        <p:txBody>
          <a:bodyPr/>
          <a:lstStyle/>
          <a:p>
            <a:r>
              <a:rPr lang="en-US" dirty="0" err="1"/>
              <a:t>Departamenti</a:t>
            </a:r>
            <a:r>
              <a:rPr lang="en-US" dirty="0"/>
              <a:t> per Trajnime  / KRPP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2756" y="476672"/>
            <a:ext cx="8071644" cy="57258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/>
            <a:r>
              <a:rPr lang="sq-AL" sz="2400" b="1" dirty="0">
                <a:solidFill>
                  <a:srgbClr val="FF0000"/>
                </a:solidFill>
              </a:rPr>
              <a:t>Vlerësimi i Propozimeve financiare </a:t>
            </a:r>
            <a:r>
              <a:rPr lang="en-US" sz="2800" b="1" dirty="0">
                <a:solidFill>
                  <a:srgbClr val="FF0000"/>
                </a:solidFill>
              </a:rPr>
              <a:t> </a:t>
            </a:r>
          </a:p>
          <a:p>
            <a:pPr marL="0" indent="0" algn="ctr">
              <a:buNone/>
            </a:pPr>
            <a:endParaRPr lang="en-US" sz="3600" b="1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19D1B23-3B41-07E5-F11E-EFDA243FA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371600"/>
            <a:ext cx="7296151" cy="4937760"/>
          </a:xfrm>
        </p:spPr>
        <p:txBody>
          <a:bodyPr/>
          <a:lstStyle/>
          <a:p>
            <a:endParaRPr lang="en-US" sz="2000" b="1" dirty="0"/>
          </a:p>
          <a:p>
            <a:r>
              <a:rPr lang="sq-AL" sz="2000" dirty="0"/>
              <a:t>Propozimit </a:t>
            </a:r>
            <a:r>
              <a:rPr lang="sq-AL" sz="2000" b="1" dirty="0">
                <a:solidFill>
                  <a:srgbClr val="FF0000"/>
                </a:solidFill>
              </a:rPr>
              <a:t>me çmimin më të ulët </a:t>
            </a:r>
            <a:r>
              <a:rPr lang="sq-AL" sz="2000" dirty="0"/>
              <a:t>do ti epet  rezultati financiar </a:t>
            </a:r>
            <a:r>
              <a:rPr lang="sq-AL" sz="2000" b="1" dirty="0">
                <a:solidFill>
                  <a:srgbClr val="FF0000"/>
                </a:solidFill>
              </a:rPr>
              <a:t>100 pike</a:t>
            </a:r>
            <a:r>
              <a:rPr lang="sq-AL" sz="2000" dirty="0"/>
              <a:t> si dhe propozimet tjera marrin rezultatet financiare që janë reciprokisht proporcionale me çmimet e tyre të ofruara. </a:t>
            </a:r>
          </a:p>
          <a:p>
            <a:r>
              <a:rPr lang="sq-AL" sz="2000" dirty="0"/>
              <a:t>Rezultati i peshuar </a:t>
            </a:r>
            <a:r>
              <a:rPr lang="sq-AL" sz="2000" b="1" dirty="0"/>
              <a:t>i propozimit financiar duhet të specifikohet në KPP</a:t>
            </a:r>
            <a:endParaRPr lang="sq-AL" sz="2000" dirty="0"/>
          </a:p>
          <a:p>
            <a:r>
              <a:rPr lang="sq-AL" sz="2000" dirty="0"/>
              <a:t>mund të jetë </a:t>
            </a:r>
            <a:r>
              <a:rPr lang="sq-AL" sz="2000" b="1" dirty="0">
                <a:solidFill>
                  <a:srgbClr val="FF0000"/>
                </a:solidFill>
              </a:rPr>
              <a:t>deri në 30 pikë</a:t>
            </a:r>
            <a:endParaRPr lang="sq-AL" sz="2000" b="1" dirty="0">
              <a:solidFill>
                <a:srgbClr val="FF0000"/>
              </a:solidFill>
              <a:latin typeface="+mj-lt"/>
            </a:endParaRPr>
          </a:p>
          <a:p>
            <a:r>
              <a:rPr lang="sq-AL" sz="2000" dirty="0">
                <a:latin typeface="+mj-lt"/>
              </a:rPr>
              <a:t>Formula: </a:t>
            </a:r>
            <a:r>
              <a:rPr lang="sq-AL" sz="2000" dirty="0" err="1">
                <a:solidFill>
                  <a:srgbClr val="FF0000"/>
                </a:solidFill>
                <a:latin typeface="+mj-lt"/>
              </a:rPr>
              <a:t>Sf</a:t>
            </a:r>
            <a:r>
              <a:rPr lang="sq-AL" sz="2000" dirty="0">
                <a:solidFill>
                  <a:srgbClr val="FF0000"/>
                </a:solidFill>
                <a:latin typeface="+mj-lt"/>
              </a:rPr>
              <a:t> = 100 x </a:t>
            </a:r>
            <a:r>
              <a:rPr lang="sq-AL" sz="2000" dirty="0" err="1">
                <a:solidFill>
                  <a:srgbClr val="FF0000"/>
                </a:solidFill>
                <a:latin typeface="+mj-lt"/>
              </a:rPr>
              <a:t>Fm</a:t>
            </a:r>
            <a:r>
              <a:rPr lang="sq-AL" sz="2000" dirty="0">
                <a:solidFill>
                  <a:srgbClr val="FF0000"/>
                </a:solidFill>
                <a:latin typeface="+mj-lt"/>
              </a:rPr>
              <a:t> / F</a:t>
            </a:r>
          </a:p>
          <a:p>
            <a:r>
              <a:rPr lang="sq-AL" sz="2000" dirty="0">
                <a:latin typeface="+mj-lt"/>
              </a:rPr>
              <a:t>Ku </a:t>
            </a:r>
            <a:r>
              <a:rPr lang="sq-AL" sz="2000" dirty="0" err="1">
                <a:latin typeface="+mj-lt"/>
              </a:rPr>
              <a:t>Sf</a:t>
            </a:r>
            <a:r>
              <a:rPr lang="sq-AL" sz="2000" dirty="0">
                <a:latin typeface="+mj-lt"/>
              </a:rPr>
              <a:t> </a:t>
            </a:r>
            <a:r>
              <a:rPr lang="sq-AL" sz="2000" dirty="0"/>
              <a:t>është nota financiare</a:t>
            </a:r>
            <a:r>
              <a:rPr lang="sq-AL" sz="2000" dirty="0">
                <a:latin typeface="+mj-lt"/>
              </a:rPr>
              <a:t>, </a:t>
            </a:r>
            <a:r>
              <a:rPr lang="sq-AL" sz="2000" dirty="0" err="1">
                <a:latin typeface="+mj-lt"/>
              </a:rPr>
              <a:t>Fm</a:t>
            </a:r>
            <a:r>
              <a:rPr lang="sq-AL" sz="2000" dirty="0">
                <a:latin typeface="+mj-lt"/>
              </a:rPr>
              <a:t> </a:t>
            </a:r>
            <a:r>
              <a:rPr lang="sq-AL" sz="2000" dirty="0"/>
              <a:t>është çmimi më i ultë dhe </a:t>
            </a:r>
            <a:r>
              <a:rPr lang="sq-AL" sz="2000" dirty="0">
                <a:latin typeface="+mj-lt"/>
              </a:rPr>
              <a:t>F </a:t>
            </a:r>
            <a:r>
              <a:rPr lang="sq-AL" sz="2000" dirty="0"/>
              <a:t>është çmimi i propozimit në konsiderate</a:t>
            </a:r>
            <a:endParaRPr lang="sq-AL" sz="2000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3723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676400" y="6356350"/>
            <a:ext cx="4343400" cy="365125"/>
          </a:xfrm>
        </p:spPr>
        <p:txBody>
          <a:bodyPr/>
          <a:lstStyle/>
          <a:p>
            <a:r>
              <a:rPr lang="en-US" dirty="0" err="1"/>
              <a:t>Departamenti</a:t>
            </a:r>
            <a:r>
              <a:rPr lang="en-US" dirty="0"/>
              <a:t> per Trajnime  / KRPP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2756" y="476672"/>
            <a:ext cx="8071644" cy="57258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sq-AL" sz="2400" b="1" i="1" dirty="0">
                <a:solidFill>
                  <a:srgbClr val="FF0000"/>
                </a:solidFill>
              </a:rPr>
              <a:t>Vlerësimi përfundimtar i cilësisë &amp; Kostoja dhe dhënia e kontratës</a:t>
            </a:r>
            <a:endParaRPr lang="en-US" sz="24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3600" b="1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19D1B23-3B41-07E5-F11E-EFDA243FA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71600"/>
            <a:ext cx="6686551" cy="4937760"/>
          </a:xfrm>
        </p:spPr>
        <p:txBody>
          <a:bodyPr>
            <a:normAutofit fontScale="92500" lnSpcReduction="10000"/>
          </a:bodyPr>
          <a:lstStyle/>
          <a:p>
            <a:endParaRPr lang="en-US" sz="2000" b="1" dirty="0"/>
          </a:p>
          <a:p>
            <a:r>
              <a:rPr lang="sq-AL" sz="2000" dirty="0"/>
              <a:t>Piket totale do të fitohen duke bashkuar piket e peshuara për </a:t>
            </a:r>
            <a:endParaRPr lang="en-US" sz="2000" dirty="0"/>
          </a:p>
          <a:p>
            <a:pPr>
              <a:buFont typeface="Wingdings" pitchFamily="2" charset="2"/>
              <a:buChar char="Ø"/>
            </a:pPr>
            <a:r>
              <a:rPr lang="sq-AL" sz="2000" b="1" dirty="0">
                <a:solidFill>
                  <a:srgbClr val="FF0000"/>
                </a:solidFill>
              </a:rPr>
              <a:t>cilësinë (propozimi teknik) </a:t>
            </a:r>
            <a:r>
              <a:rPr lang="sq-AL" sz="2000" dirty="0">
                <a:solidFill>
                  <a:srgbClr val="FF0000"/>
                </a:solidFill>
              </a:rPr>
              <a:t>dhe </a:t>
            </a:r>
            <a:endParaRPr lang="en-US" sz="20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sq-AL" sz="2000" b="1" dirty="0">
                <a:solidFill>
                  <a:srgbClr val="FF0000"/>
                </a:solidFill>
              </a:rPr>
              <a:t>kostoja (propozimi financiar). </a:t>
            </a:r>
            <a:endParaRPr lang="en-US" sz="2000" b="1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S</a:t>
            </a:r>
            <a:r>
              <a:rPr lang="sq-AL" sz="2000" dirty="0"/>
              <a:t> = </a:t>
            </a:r>
            <a:r>
              <a:rPr lang="en-US" sz="2000" dirty="0"/>
              <a:t>S</a:t>
            </a:r>
            <a:r>
              <a:rPr lang="sq-AL" sz="2000" dirty="0"/>
              <a:t>t x T% + </a:t>
            </a:r>
            <a:r>
              <a:rPr lang="en-US" sz="2000" dirty="0"/>
              <a:t>S</a:t>
            </a:r>
            <a:r>
              <a:rPr lang="sq-AL" sz="2000" dirty="0"/>
              <a:t>f x P%</a:t>
            </a:r>
            <a:endParaRPr lang="en-US" sz="2000" dirty="0"/>
          </a:p>
          <a:p>
            <a:pPr>
              <a:buFont typeface="Wingdings" pitchFamily="2" charset="2"/>
              <a:buChar char="Ø"/>
            </a:pPr>
            <a:r>
              <a:rPr lang="sq-AL" sz="2000" dirty="0"/>
              <a:t>T=pesha e dhënë për Propozimin Teknik; P=pesha e dhënë për Propozimin Financiarë</a:t>
            </a:r>
            <a:r>
              <a:rPr lang="en-US" sz="2000" dirty="0"/>
              <a:t>; </a:t>
            </a:r>
            <a:r>
              <a:rPr lang="sq-AL" sz="2000" dirty="0"/>
              <a:t>S</a:t>
            </a:r>
            <a:r>
              <a:rPr lang="en-US" sz="2000" dirty="0"/>
              <a:t>t</a:t>
            </a:r>
            <a:r>
              <a:rPr lang="sq-AL" sz="2000" dirty="0"/>
              <a:t> është nota </a:t>
            </a:r>
            <a:r>
              <a:rPr lang="en-US" sz="2000" dirty="0" err="1"/>
              <a:t>teknike</a:t>
            </a:r>
            <a:r>
              <a:rPr lang="en-US" sz="2000" dirty="0"/>
              <a:t>;</a:t>
            </a:r>
            <a:r>
              <a:rPr lang="sq-AL" sz="2000" dirty="0"/>
              <a:t> </a:t>
            </a:r>
            <a:r>
              <a:rPr lang="sq-AL" sz="2000" dirty="0" err="1"/>
              <a:t>Sf</a:t>
            </a:r>
            <a:r>
              <a:rPr lang="sq-AL" sz="2000" dirty="0"/>
              <a:t> është nota financiare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sq-AL" sz="2000" dirty="0"/>
              <a:t>Pas identifikimit </a:t>
            </a:r>
            <a:r>
              <a:rPr lang="sq-AL" sz="2000" dirty="0">
                <a:solidFill>
                  <a:srgbClr val="FF0000"/>
                </a:solidFill>
              </a:rPr>
              <a:t>të tenderit më të mirë</a:t>
            </a:r>
            <a:r>
              <a:rPr lang="sq-AL" sz="2000" dirty="0"/>
              <a:t>, AK duhet t’i njoftoj tenderuesit për klasifikimin final si dhe do të </a:t>
            </a:r>
            <a:r>
              <a:rPr lang="sq-AL" sz="2000" dirty="0">
                <a:solidFill>
                  <a:srgbClr val="FF0000"/>
                </a:solidFill>
              </a:rPr>
              <a:t>nis negociatat</a:t>
            </a:r>
            <a:r>
              <a:rPr lang="sq-AL" sz="2000" dirty="0"/>
              <a:t> për të qartësuar dhe eventualisht për të </a:t>
            </a:r>
            <a:r>
              <a:rPr lang="sq-AL" sz="2000" b="1" dirty="0">
                <a:solidFill>
                  <a:srgbClr val="FF0000"/>
                </a:solidFill>
              </a:rPr>
              <a:t>përmirësuar termet e kontratës, metodologjinë, stafin, si dhe kushtet speciale. </a:t>
            </a:r>
            <a:endParaRPr lang="en-US" sz="2000" b="1" dirty="0">
              <a:solidFill>
                <a:srgbClr val="FF0000"/>
              </a:solidFill>
            </a:endParaRPr>
          </a:p>
          <a:p>
            <a:r>
              <a:rPr lang="sq-AL" sz="2000" dirty="0"/>
              <a:t>Negociatat </a:t>
            </a:r>
            <a:r>
              <a:rPr lang="sq-AL" sz="2000" dirty="0">
                <a:solidFill>
                  <a:srgbClr val="FF0000"/>
                </a:solidFill>
              </a:rPr>
              <a:t>nuk duhet që ne thelb ti ndryshojnë termet origjinale të kontratës ose propozimin e përzgjedhur</a:t>
            </a:r>
            <a:r>
              <a:rPr lang="sq-AL" sz="2000" dirty="0"/>
              <a:t>. </a:t>
            </a:r>
            <a:r>
              <a:rPr lang="sq-AL" sz="2000" b="1" dirty="0"/>
              <a:t>Oferta financiare në asnjë rast nuk mund të ndryshohet.</a:t>
            </a:r>
            <a:endParaRPr lang="en-US" sz="20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9136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sq-A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600200"/>
            <a:ext cx="7290055" cy="4709160"/>
          </a:xfrm>
        </p:spPr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b="1" dirty="0"/>
              <a:t>USHTRIM NE GRUPE</a:t>
            </a:r>
            <a:endParaRPr lang="sq-AL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4267200" cy="365125"/>
          </a:xfrm>
        </p:spPr>
        <p:txBody>
          <a:bodyPr/>
          <a:lstStyle/>
          <a:p>
            <a:r>
              <a:rPr lang="en-US" dirty="0" err="1"/>
              <a:t>Departamenti</a:t>
            </a:r>
            <a:r>
              <a:rPr lang="en-US" dirty="0"/>
              <a:t> per Trajnime  / KRPP </a:t>
            </a:r>
          </a:p>
        </p:txBody>
      </p:sp>
    </p:spTree>
    <p:extLst>
      <p:ext uri="{BB962C8B-B14F-4D97-AF65-F5344CB8AC3E}">
        <p14:creationId xmlns:p14="http://schemas.microsoft.com/office/powerpoint/2010/main" val="40768678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9067800" cy="4648200"/>
          </a:xfrm>
        </p:spPr>
        <p:txBody>
          <a:bodyPr/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pPr algn="ctr"/>
            <a:r>
              <a:rPr lang="sq-AL" sz="2800" b="1" dirty="0"/>
              <a:t>Procedura e prokurimit për shërbimet e veçanta</a:t>
            </a:r>
            <a:r>
              <a:rPr lang="en-US" sz="2800" b="1" dirty="0"/>
              <a:t>              (</a:t>
            </a:r>
            <a:r>
              <a:rPr lang="en-US" sz="2800" b="1" dirty="0" err="1"/>
              <a:t>Konsulent</a:t>
            </a:r>
            <a:r>
              <a:rPr lang="en-US" sz="2800" b="1" dirty="0"/>
              <a:t> individual)</a:t>
            </a:r>
          </a:p>
          <a:p>
            <a:endParaRPr lang="sq-AL" dirty="0"/>
          </a:p>
        </p:txBody>
      </p:sp>
    </p:spTree>
    <p:extLst>
      <p:ext uri="{BB962C8B-B14F-4D97-AF65-F5344CB8AC3E}">
        <p14:creationId xmlns:p14="http://schemas.microsoft.com/office/powerpoint/2010/main" val="11522970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81534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sq-AL" sz="2400" b="1" dirty="0"/>
              <a:t>Procedura e prokurimit për shërbimet e veçanta</a:t>
            </a:r>
            <a:endParaRPr lang="en-US" sz="2400" b="1" dirty="0"/>
          </a:p>
          <a:p>
            <a:endParaRPr lang="sq-AL" dirty="0"/>
          </a:p>
          <a:p>
            <a:endParaRPr lang="sq-A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q-AL" dirty="0"/>
              <a:t>Aplikohen vetëm për prokurimin e Shërbimeve të veçanta të cilët </a:t>
            </a:r>
            <a:r>
              <a:rPr lang="sq-AL" b="1" dirty="0"/>
              <a:t>nuk mund të sigurohen përmes procedurave të rekrutimit </a:t>
            </a:r>
            <a:r>
              <a:rPr lang="sq-AL" dirty="0"/>
              <a:t>sipas Ligjit për Zyrtaret Publik nr. 06-L-114.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q-A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q-AL" dirty="0"/>
              <a:t>Janë shërbime profesionale për të cilat Autoriteti Kontraktues ka nevojë por të cilat shërbime </a:t>
            </a:r>
            <a:r>
              <a:rPr lang="sq-AL" b="1" dirty="0"/>
              <a:t>nuk mund t’i plotësojë me stafin që ka</a:t>
            </a:r>
            <a:r>
              <a:rPr lang="sq-AL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q-A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q-AL" dirty="0"/>
              <a:t>Konsulenti individual është një specialist në një fushë specifike, i angazhuar nga Autoritet Kontraktues në rolin e një </a:t>
            </a:r>
            <a:r>
              <a:rPr lang="sq-AL" dirty="0">
                <a:solidFill>
                  <a:srgbClr val="FF0000"/>
                </a:solidFill>
              </a:rPr>
              <a:t>këshilluesi.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q-AL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q-AL" dirty="0"/>
              <a:t>Për shërbime </a:t>
            </a:r>
            <a:r>
              <a:rPr lang="sq-AL" dirty="0" err="1"/>
              <a:t>Konsulente</a:t>
            </a:r>
            <a:r>
              <a:rPr lang="sq-AL" dirty="0"/>
              <a:t> individuale mund të ofertojnë </a:t>
            </a:r>
            <a:r>
              <a:rPr lang="sq-AL" b="1" dirty="0">
                <a:solidFill>
                  <a:srgbClr val="FF0000"/>
                </a:solidFill>
              </a:rPr>
              <a:t>vetëm personat fizik </a:t>
            </a:r>
            <a:r>
              <a:rPr lang="sq-AL" dirty="0"/>
              <a:t>nga të cilët </a:t>
            </a:r>
            <a:r>
              <a:rPr lang="sq-AL" dirty="0">
                <a:solidFill>
                  <a:srgbClr val="FF0000"/>
                </a:solidFill>
              </a:rPr>
              <a:t>nuk kërkohet që të kenë biznes të regjistruar</a:t>
            </a:r>
            <a:r>
              <a:rPr lang="sq-AL" dirty="0"/>
              <a:t> por personi fizik duhet të jetë i </a:t>
            </a:r>
            <a:r>
              <a:rPr lang="sq-AL" b="1" dirty="0" err="1">
                <a:solidFill>
                  <a:srgbClr val="FF0000"/>
                </a:solidFill>
              </a:rPr>
              <a:t>rexhistruar</a:t>
            </a:r>
            <a:r>
              <a:rPr lang="sq-AL" b="1" dirty="0">
                <a:solidFill>
                  <a:srgbClr val="FF0000"/>
                </a:solidFill>
              </a:rPr>
              <a:t> në sistem të prokurimit elektronik si OE-Person fizik.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sq-AL" dirty="0"/>
          </a:p>
        </p:txBody>
      </p:sp>
    </p:spTree>
    <p:extLst>
      <p:ext uri="{BB962C8B-B14F-4D97-AF65-F5344CB8AC3E}">
        <p14:creationId xmlns:p14="http://schemas.microsoft.com/office/powerpoint/2010/main" val="2789584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088" y="1143000"/>
            <a:ext cx="770413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indent="-381000">
              <a:defRPr/>
            </a:pPr>
            <a:endParaRPr lang="en-US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2400" dirty="0">
              <a:solidFill>
                <a:srgbClr val="FF0000"/>
              </a:solidFill>
            </a:endParaRPr>
          </a:p>
          <a:p>
            <a:pPr lvl="0"/>
            <a:endParaRPr lang="en-US" sz="2400" dirty="0">
              <a:solidFill>
                <a:srgbClr val="FF0000"/>
              </a:solidFill>
            </a:endParaRPr>
          </a:p>
          <a:p>
            <a:pPr lvl="0"/>
            <a:endParaRPr lang="en-US" sz="2400" dirty="0">
              <a:solidFill>
                <a:srgbClr val="FF0000"/>
              </a:solidFill>
            </a:endParaRPr>
          </a:p>
          <a:p>
            <a:pPr lvl="0"/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381000"/>
            <a:ext cx="9144000" cy="914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sq-AL" sz="3200" b="1" i="1" dirty="0">
                <a:solidFill>
                  <a:schemeClr val="accent1">
                    <a:lumMod val="25000"/>
                  </a:schemeClr>
                </a:solidFill>
              </a:rPr>
              <a:t>Çfarë është prokurimi i shërbimeve</a:t>
            </a:r>
            <a:r>
              <a:rPr lang="en-GB" sz="3200" b="1" i="1" dirty="0">
                <a:solidFill>
                  <a:schemeClr val="accent1">
                    <a:lumMod val="25000"/>
                  </a:schemeClr>
                </a:solidFill>
              </a:rPr>
              <a:t>?</a:t>
            </a:r>
            <a:r>
              <a:rPr lang="en-GB" sz="3200" b="1" i="1" dirty="0">
                <a:solidFill>
                  <a:srgbClr val="FF0000"/>
                </a:solidFill>
              </a:rPr>
              <a:t> </a:t>
            </a:r>
            <a:r>
              <a:rPr lang="en-GB" sz="3200" b="1" i="1" dirty="0"/>
              <a:t>(2)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612775" y="1600200"/>
            <a:ext cx="731202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Neni 4.1.57 i LPP </a:t>
            </a:r>
            <a:endParaRPr lang="en-GB" sz="2400" b="1" i="1" dirty="0"/>
          </a:p>
          <a:p>
            <a:pPr>
              <a:buFont typeface="Wingdings" pitchFamily="2" charset="2"/>
              <a:buChar char="Ø"/>
            </a:pPr>
            <a:r>
              <a:rPr lang="sq-AL" sz="2400" i="1" dirty="0">
                <a:solidFill>
                  <a:srgbClr val="FF0000"/>
                </a:solidFill>
              </a:rPr>
              <a:t>një </a:t>
            </a:r>
            <a:r>
              <a:rPr lang="sq-AL" sz="2400" b="1" i="1" dirty="0">
                <a:solidFill>
                  <a:srgbClr val="FF0000"/>
                </a:solidFill>
              </a:rPr>
              <a:t>Ofrues te shërbimeve </a:t>
            </a:r>
            <a:r>
              <a:rPr lang="sq-AL" sz="2400" dirty="0"/>
              <a:t>- </a:t>
            </a:r>
            <a:r>
              <a:rPr lang="sq-AL" sz="2400" i="1" dirty="0"/>
              <a:t>çdo person, ndërmarrje ose organ publik, ose grup i personave, ndërmarrjeve dhe/ose organeve të tilla që kryejnë dhe/ose ofrojnë të kryejnë shërbime.</a:t>
            </a:r>
          </a:p>
          <a:p>
            <a:pPr>
              <a:buFont typeface="Wingdings" pitchFamily="2" charset="2"/>
              <a:buChar char="Ø"/>
            </a:pP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sq-AL" sz="2400" dirty="0"/>
              <a:t>Një kontratë e shërbimeve ndërlidhet</a:t>
            </a:r>
            <a:r>
              <a:rPr lang="en-US" sz="2400" dirty="0"/>
              <a:t> </a:t>
            </a:r>
            <a:r>
              <a:rPr lang="sq-AL" sz="2400" dirty="0"/>
              <a:t>ekskluzivisht ose kryesisht </a:t>
            </a:r>
            <a:r>
              <a:rPr lang="sq-AL" sz="2400" b="1" dirty="0">
                <a:solidFill>
                  <a:srgbClr val="FF0000"/>
                </a:solidFill>
              </a:rPr>
              <a:t>me ofrimin e shërbimeve. </a:t>
            </a:r>
            <a:endParaRPr lang="en-US" sz="2400" b="1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sq-AL" sz="2400" dirty="0"/>
              <a:t>Shërbimi përfshin edhe </a:t>
            </a:r>
            <a:r>
              <a:rPr lang="sq-AL" sz="2400" b="1" dirty="0">
                <a:solidFill>
                  <a:srgbClr val="FF0000"/>
                </a:solidFill>
              </a:rPr>
              <a:t>shërbimet e </a:t>
            </a:r>
            <a:r>
              <a:rPr lang="sq-AL" sz="2400" b="1" dirty="0" err="1">
                <a:solidFill>
                  <a:srgbClr val="FF0000"/>
                </a:solidFill>
              </a:rPr>
              <a:t>konsulencës</a:t>
            </a:r>
            <a:r>
              <a:rPr lang="sq-AL" sz="2400" b="1" dirty="0">
                <a:solidFill>
                  <a:srgbClr val="FF0000"/>
                </a:solidFill>
              </a:rPr>
              <a:t>.</a:t>
            </a:r>
            <a:endParaRPr lang="en-US" sz="24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0929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838200"/>
            <a:ext cx="7239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q-AL" dirty="0"/>
              <a:t>Kontraktimi i Konsulentëve Individual bëhet përmes </a:t>
            </a:r>
            <a:r>
              <a:rPr lang="sq-AL" b="1" dirty="0"/>
              <a:t>procedurave të prokurimit</a:t>
            </a:r>
            <a:r>
              <a:rPr lang="sq-AL" dirty="0"/>
              <a:t>, </a:t>
            </a:r>
            <a:r>
              <a:rPr lang="sq-AL" b="1" dirty="0">
                <a:solidFill>
                  <a:srgbClr val="FF0000"/>
                </a:solidFill>
              </a:rPr>
              <a:t>kontratë publike për shërbime me kriter të shpërblimit “Tenderi ekonomikisht me i favorshëm</a:t>
            </a:r>
            <a:r>
              <a:rPr lang="sq-AL" dirty="0"/>
              <a:t>”.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q-A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q-AL" dirty="0"/>
              <a:t>Në varësi të </a:t>
            </a:r>
            <a:r>
              <a:rPr lang="sq-AL" dirty="0">
                <a:solidFill>
                  <a:srgbClr val="FF0000"/>
                </a:solidFill>
              </a:rPr>
              <a:t>vlerës se parashikuar</a:t>
            </a:r>
            <a:r>
              <a:rPr lang="sq-AL" dirty="0"/>
              <a:t>, Autoritet Kontraktues përcakton </a:t>
            </a:r>
            <a:r>
              <a:rPr lang="sq-AL" dirty="0">
                <a:solidFill>
                  <a:srgbClr val="FF0000"/>
                </a:solidFill>
              </a:rPr>
              <a:t>afatet kohore për dorëzim të tenderëve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q-A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q-A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q-AL" dirty="0"/>
              <a:t>Kohëzgjatja e kontratave për shërbime të veçanta nuk mund të jetë më shumë se </a:t>
            </a:r>
            <a:r>
              <a:rPr lang="sq-AL" b="1" dirty="0">
                <a:solidFill>
                  <a:srgbClr val="FF0000"/>
                </a:solidFill>
              </a:rPr>
              <a:t>tridhjetë e gjashtë (36) muaj.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q-A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q-AL" dirty="0"/>
              <a:t>Procedura fillohet dhe zhvillohet në platformën elektronike, në përputhje me procedurat e përcaktuara të LPP-së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q-A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q-AL" dirty="0"/>
              <a:t>Publikimi i njoftimit për kontratë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DT </a:t>
            </a:r>
            <a:r>
              <a:rPr lang="sq-AL" dirty="0"/>
              <a:t>duhet të shkarkohet nga personat e interesuara nga platforma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q-AL" dirty="0"/>
              <a:t>Informata sqaruese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q-AL" dirty="0"/>
              <a:t>Hapje e tenderëve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q-AL" dirty="0"/>
              <a:t>Vlerësimi i tenderëve</a:t>
            </a:r>
          </a:p>
          <a:p>
            <a:endParaRPr lang="sq-A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F302E8-ECCE-C1D9-551F-52DE316251F0}"/>
              </a:ext>
            </a:extLst>
          </p:cNvPr>
          <p:cNvSpPr txBox="1"/>
          <p:nvPr/>
        </p:nvSpPr>
        <p:spPr>
          <a:xfrm>
            <a:off x="457200" y="176943"/>
            <a:ext cx="7239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q-AL" sz="1800" b="1" dirty="0"/>
              <a:t>Procedura e prokurimit për shërbimet e veçanta</a:t>
            </a:r>
            <a:r>
              <a:rPr lang="en-US" sz="1800" b="1" dirty="0"/>
              <a:t> (2)</a:t>
            </a:r>
          </a:p>
        </p:txBody>
      </p:sp>
    </p:spTree>
    <p:extLst>
      <p:ext uri="{BB962C8B-B14F-4D97-AF65-F5344CB8AC3E}">
        <p14:creationId xmlns:p14="http://schemas.microsoft.com/office/powerpoint/2010/main" val="217286569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838200"/>
            <a:ext cx="6858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q-AL" dirty="0"/>
              <a:t>Vlerësimi i tenderëve</a:t>
            </a:r>
            <a:r>
              <a:rPr lang="en-US" b="1" dirty="0"/>
              <a:t> ne </a:t>
            </a:r>
            <a:r>
              <a:rPr lang="en-US" b="1" dirty="0" err="1"/>
              <a:t>baze</a:t>
            </a:r>
            <a:r>
              <a:rPr lang="en-US" b="1" dirty="0"/>
              <a:t> </a:t>
            </a:r>
            <a:r>
              <a:rPr lang="en-US" b="1" dirty="0" err="1"/>
              <a:t>te</a:t>
            </a:r>
            <a:r>
              <a:rPr lang="en-US" b="1" dirty="0"/>
              <a:t> </a:t>
            </a:r>
            <a:r>
              <a:rPr lang="sq-AL" dirty="0"/>
              <a:t>disa kritere</a:t>
            </a:r>
            <a:r>
              <a:rPr lang="en-US" dirty="0" err="1"/>
              <a:t>ve</a:t>
            </a:r>
            <a:r>
              <a:rPr lang="sq-AL" dirty="0"/>
              <a:t>, të tilla sikurse: </a:t>
            </a:r>
            <a:endParaRPr lang="en-US" dirty="0"/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sq-AL" b="1" dirty="0"/>
              <a:t>përvoja përkatëse e këshilltarit; </a:t>
            </a:r>
            <a:endParaRPr lang="en-US" b="1" dirty="0"/>
          </a:p>
          <a:p>
            <a:pPr marL="342900" indent="-342900">
              <a:buFont typeface="+mj-lt"/>
              <a:buAutoNum type="arabicPeriod"/>
            </a:pPr>
            <a:r>
              <a:rPr lang="sq-AL" b="1" dirty="0"/>
              <a:t>cilësia e metodologjisë së propozuar; </a:t>
            </a:r>
            <a:endParaRPr lang="en-US" b="1" dirty="0"/>
          </a:p>
          <a:p>
            <a:pPr marL="342900" indent="-342900">
              <a:buFont typeface="+mj-lt"/>
              <a:buAutoNum type="arabicPeriod"/>
            </a:pPr>
            <a:r>
              <a:rPr lang="sq-AL" b="1" dirty="0"/>
              <a:t>kualifikimi; dhe/ose </a:t>
            </a:r>
            <a:endParaRPr lang="en-US" b="1" dirty="0"/>
          </a:p>
          <a:p>
            <a:pPr marL="342900" indent="-342900">
              <a:buFont typeface="+mj-lt"/>
              <a:buAutoNum type="arabicPeriod"/>
            </a:pPr>
            <a:r>
              <a:rPr lang="sq-AL" b="1" dirty="0"/>
              <a:t>transferimin e dijenisë, nëse kërkohet. </a:t>
            </a: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q-AL" dirty="0"/>
              <a:t>Secili kriter duhet të notohet dhe pastaj notat duhet të radhiten që të bëhen pikë. </a:t>
            </a:r>
            <a:r>
              <a:rPr lang="sq-AL" b="1" dirty="0"/>
              <a:t>Sistemi i radhitjes duhet të përcaktohet në dosjen e tenderit.</a:t>
            </a: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q-AL" dirty="0"/>
              <a:t>Kriteret që duhet të përdoren për vlerësimin teknik si dhe peshat treguese janë si më poshtë. Peshat mund të rregullohen që t'ju përshtaten prokurimeve specifike:</a:t>
            </a:r>
          </a:p>
          <a:p>
            <a:r>
              <a:rPr lang="sq-AL" sz="1600" b="1" dirty="0">
                <a:highlight>
                  <a:srgbClr val="C0C0C0"/>
                </a:highlight>
              </a:rPr>
              <a:t>Kriteret                                                                   Pesha</a:t>
            </a:r>
          </a:p>
          <a:p>
            <a:r>
              <a:rPr lang="sq-AL" sz="1600" dirty="0"/>
              <a:t>Përvojë specifike                                                   20-50</a:t>
            </a:r>
          </a:p>
          <a:p>
            <a:r>
              <a:rPr lang="sq-AL" sz="1600" dirty="0"/>
              <a:t>Përshtatje e metodologjisë/planit të punës               20-50</a:t>
            </a:r>
          </a:p>
          <a:p>
            <a:r>
              <a:rPr lang="sq-AL" sz="1600" dirty="0"/>
              <a:t>Kualifikimi                                                             20-40</a:t>
            </a:r>
          </a:p>
          <a:p>
            <a:r>
              <a:rPr lang="sq-AL" sz="1600" dirty="0"/>
              <a:t>Transferimi i njohurisë (</a:t>
            </a:r>
            <a:r>
              <a:rPr lang="sq-AL" sz="1600" dirty="0" err="1"/>
              <a:t>opsionale</a:t>
            </a:r>
            <a:r>
              <a:rPr lang="sq-AL" sz="1600" dirty="0"/>
              <a:t>)                              0-10</a:t>
            </a:r>
          </a:p>
          <a:p>
            <a:r>
              <a:rPr lang="sq-AL" sz="1600" b="1" dirty="0">
                <a:highlight>
                  <a:srgbClr val="C0C0C0"/>
                </a:highlight>
              </a:rPr>
              <a:t>Pikët totale                                                            100</a:t>
            </a:r>
          </a:p>
          <a:p>
            <a:endParaRPr lang="sq-A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F302E8-ECCE-C1D9-551F-52DE316251F0}"/>
              </a:ext>
            </a:extLst>
          </p:cNvPr>
          <p:cNvSpPr txBox="1"/>
          <p:nvPr/>
        </p:nvSpPr>
        <p:spPr>
          <a:xfrm>
            <a:off x="457200" y="176943"/>
            <a:ext cx="7239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q-AL" sz="1800" b="1" dirty="0"/>
              <a:t>Procedura e prokurimit për shërbimet e veçanta</a:t>
            </a:r>
            <a:r>
              <a:rPr lang="en-US" sz="1800" b="1" dirty="0"/>
              <a:t> (3)</a:t>
            </a:r>
          </a:p>
        </p:txBody>
      </p:sp>
    </p:spTree>
    <p:extLst>
      <p:ext uri="{BB962C8B-B14F-4D97-AF65-F5344CB8AC3E}">
        <p14:creationId xmlns:p14="http://schemas.microsoft.com/office/powerpoint/2010/main" val="19960593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838200"/>
            <a:ext cx="6858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q-AL" dirty="0"/>
              <a:t>Pikët totale do të fitohen </a:t>
            </a:r>
            <a:r>
              <a:rPr lang="sq-AL" b="1" dirty="0">
                <a:solidFill>
                  <a:srgbClr val="FF0000"/>
                </a:solidFill>
              </a:rPr>
              <a:t>duke bashkuar pikët teknike dhe financiare.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q-AL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q-AL" b="1" dirty="0"/>
              <a:t>Rezultati i peshuar i propozimit financiar </a:t>
            </a:r>
            <a:r>
              <a:rPr lang="sq-AL" dirty="0"/>
              <a:t>duhet të specifikohet në Dosje të Tenderit, </a:t>
            </a:r>
            <a:r>
              <a:rPr lang="sq-AL" b="1" dirty="0">
                <a:solidFill>
                  <a:srgbClr val="FF0000"/>
                </a:solidFill>
              </a:rPr>
              <a:t>dhe mund të jetë deri në 30 pikë.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q-A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q-AL" dirty="0"/>
              <a:t>Pas identifikimit të tenderit më të mirë, Zyrtari i Prokurimit, duhet që të përgatitë Formularin B58 “</a:t>
            </a:r>
            <a:r>
              <a:rPr lang="sq-AL" b="1" dirty="0"/>
              <a:t>Njoftimin mbi vendimin e AK</a:t>
            </a:r>
            <a:r>
              <a:rPr lang="sq-AL" dirty="0"/>
              <a:t>” dhe ta publikoj në platformë të prokurimit elektronik dhe pres skadimin e intervalit gjatë të cilit ofertuesit mund të kërkojnë shqyrtimin e vendimit.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q-A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q-AL" b="1" dirty="0"/>
              <a:t>Dispozitat tjera re aplikohen në mënyrë të krahasues</a:t>
            </a:r>
            <a:r>
              <a:rPr lang="sq-AL" dirty="0"/>
              <a:t>hme për dhënie të kontratës, nënshkrim si dhe për shpërndarjen e kontratës së nënshkruar.</a:t>
            </a:r>
          </a:p>
          <a:p>
            <a:endParaRPr lang="sq-AL" dirty="0"/>
          </a:p>
          <a:p>
            <a:endParaRPr lang="sq-A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F302E8-ECCE-C1D9-551F-52DE316251F0}"/>
              </a:ext>
            </a:extLst>
          </p:cNvPr>
          <p:cNvSpPr txBox="1"/>
          <p:nvPr/>
        </p:nvSpPr>
        <p:spPr>
          <a:xfrm>
            <a:off x="457200" y="176943"/>
            <a:ext cx="7239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q-AL" sz="1800" b="1" dirty="0"/>
              <a:t>Procedura e prokurimit për shërbimet e veçanta</a:t>
            </a:r>
            <a:r>
              <a:rPr lang="en-US" sz="1800" b="1" dirty="0"/>
              <a:t> (4)</a:t>
            </a:r>
          </a:p>
        </p:txBody>
      </p:sp>
    </p:spTree>
    <p:extLst>
      <p:ext uri="{BB962C8B-B14F-4D97-AF65-F5344CB8AC3E}">
        <p14:creationId xmlns:p14="http://schemas.microsoft.com/office/powerpoint/2010/main" val="23914742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5"/>
          <p:cNvSpPr>
            <a:spLocks noChangeArrowheads="1"/>
          </p:cNvSpPr>
          <p:nvPr/>
        </p:nvSpPr>
        <p:spPr bwMode="auto">
          <a:xfrm>
            <a:off x="990600" y="1219200"/>
            <a:ext cx="6659543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endParaRPr lang="en-US" altLang="en-US" sz="2000" b="1" dirty="0"/>
          </a:p>
          <a:p>
            <a:pPr algn="ctr" eaLnBrk="1" hangingPunct="1"/>
            <a:endParaRPr lang="en-US" altLang="en-US" sz="2000" b="1" dirty="0"/>
          </a:p>
          <a:p>
            <a:pPr algn="ctr" eaLnBrk="1" hangingPunct="1"/>
            <a:endParaRPr lang="en-US" altLang="en-US" sz="2000" b="1" dirty="0"/>
          </a:p>
          <a:p>
            <a:pPr algn="ctr" eaLnBrk="1" hangingPunct="1"/>
            <a:endParaRPr lang="en-US" altLang="en-US" sz="2000" b="1" dirty="0"/>
          </a:p>
          <a:p>
            <a:pPr algn="ctr" eaLnBrk="1" hangingPunct="1"/>
            <a:endParaRPr lang="en-US" altLang="en-US" sz="2000" b="1" dirty="0"/>
          </a:p>
          <a:p>
            <a:pPr algn="ctr" eaLnBrk="1" hangingPunct="1"/>
            <a:endParaRPr lang="en-US" altLang="en-US" sz="2000" b="1" dirty="0"/>
          </a:p>
          <a:p>
            <a:pPr algn="ctr" eaLnBrk="1" hangingPunct="1"/>
            <a:r>
              <a:rPr lang="sq-AL" altLang="en-US" sz="2800" b="1" dirty="0">
                <a:latin typeface="+mj-lt"/>
              </a:rPr>
              <a:t>Shembull 1</a:t>
            </a:r>
          </a:p>
        </p:txBody>
      </p:sp>
    </p:spTree>
    <p:extLst>
      <p:ext uri="{BB962C8B-B14F-4D97-AF65-F5344CB8AC3E}">
        <p14:creationId xmlns:p14="http://schemas.microsoft.com/office/powerpoint/2010/main" val="2107745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5"/>
          <p:cNvSpPr>
            <a:spLocks noChangeArrowheads="1"/>
          </p:cNvSpPr>
          <p:nvPr/>
        </p:nvSpPr>
        <p:spPr bwMode="auto">
          <a:xfrm>
            <a:off x="990600" y="1219200"/>
            <a:ext cx="6659543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endParaRPr lang="en-US" altLang="en-US" sz="2000" b="1" dirty="0"/>
          </a:p>
          <a:p>
            <a:pPr algn="ctr" eaLnBrk="1" hangingPunct="1"/>
            <a:endParaRPr lang="en-US" altLang="en-US" sz="2000" b="1" dirty="0"/>
          </a:p>
          <a:p>
            <a:pPr algn="ctr" eaLnBrk="1" hangingPunct="1"/>
            <a:endParaRPr lang="en-US" altLang="en-US" sz="2000" b="1" dirty="0"/>
          </a:p>
          <a:p>
            <a:pPr algn="ctr" eaLnBrk="1" hangingPunct="1"/>
            <a:endParaRPr lang="en-US" altLang="en-US" sz="2000" b="1" dirty="0"/>
          </a:p>
          <a:p>
            <a:pPr algn="ctr" eaLnBrk="1" hangingPunct="1"/>
            <a:endParaRPr lang="en-US" altLang="en-US" sz="2000" b="1" dirty="0"/>
          </a:p>
          <a:p>
            <a:pPr algn="ctr" eaLnBrk="1" hangingPunct="1"/>
            <a:endParaRPr lang="en-US" altLang="en-US" sz="2000" b="1" dirty="0"/>
          </a:p>
          <a:p>
            <a:pPr algn="ctr" eaLnBrk="1" hangingPunct="1"/>
            <a:r>
              <a:rPr lang="en-US" altLang="en-US" sz="2800" b="1" dirty="0">
                <a:latin typeface="+mj-lt"/>
              </a:rPr>
              <a:t>PYETJE - DISKUTIM</a:t>
            </a:r>
            <a:endParaRPr lang="el-GR" alt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01323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088" y="1143000"/>
            <a:ext cx="770413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indent="-381000">
              <a:defRPr/>
            </a:pPr>
            <a:endParaRPr lang="en-US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2400" dirty="0">
              <a:solidFill>
                <a:srgbClr val="FF0000"/>
              </a:solidFill>
            </a:endParaRPr>
          </a:p>
          <a:p>
            <a:pPr lvl="0"/>
            <a:endParaRPr lang="en-US" sz="2400" dirty="0">
              <a:solidFill>
                <a:srgbClr val="FF0000"/>
              </a:solidFill>
            </a:endParaRPr>
          </a:p>
          <a:p>
            <a:pPr lvl="0"/>
            <a:endParaRPr lang="en-US" sz="2400" dirty="0">
              <a:solidFill>
                <a:srgbClr val="FF0000"/>
              </a:solidFill>
            </a:endParaRPr>
          </a:p>
          <a:p>
            <a:pPr lvl="0"/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381000"/>
            <a:ext cx="9144000" cy="9144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sq-AL" sz="3200" b="1" i="1" dirty="0">
                <a:solidFill>
                  <a:schemeClr val="accent1">
                    <a:lumMod val="25000"/>
                  </a:schemeClr>
                </a:solidFill>
              </a:rPr>
              <a:t>Çfarë është prokurimi i shërbimeve</a:t>
            </a:r>
            <a:r>
              <a:rPr lang="en-GB" sz="3200" b="1" i="1" dirty="0">
                <a:solidFill>
                  <a:schemeClr val="accent1">
                    <a:lumMod val="25000"/>
                  </a:schemeClr>
                </a:solidFill>
              </a:rPr>
              <a:t>?</a:t>
            </a:r>
            <a:r>
              <a:rPr lang="en-GB" sz="3200" b="1" i="1" dirty="0">
                <a:solidFill>
                  <a:srgbClr val="FF0000"/>
                </a:solidFill>
              </a:rPr>
              <a:t> </a:t>
            </a:r>
            <a:r>
              <a:rPr lang="en-GB" sz="3200" b="1" i="1" dirty="0"/>
              <a:t>(3)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827088" y="1600200"/>
            <a:ext cx="717391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Neni 4.1.57 i LPP </a:t>
            </a:r>
            <a:endParaRPr lang="en-GB" sz="2400" b="1" i="1" dirty="0"/>
          </a:p>
          <a:p>
            <a:r>
              <a:rPr lang="sq-AL" sz="2400" dirty="0"/>
              <a:t>Kontratat e shërbimeve klasifikohen në </a:t>
            </a:r>
            <a:r>
              <a:rPr lang="sq-AL" sz="2400" b="1" dirty="0"/>
              <a:t>dy lloje  të shërbimeve:</a:t>
            </a:r>
            <a:endParaRPr lang="en-US" sz="2400" dirty="0"/>
          </a:p>
          <a:p>
            <a:endParaRPr lang="en-US" sz="2400" b="1" dirty="0"/>
          </a:p>
          <a:p>
            <a:pPr>
              <a:buFont typeface="Wingdings" pitchFamily="2" charset="2"/>
              <a:buChar char="Ø"/>
            </a:pP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sq-AL" sz="2400" b="1" dirty="0">
                <a:solidFill>
                  <a:srgbClr val="FF0000"/>
                </a:solidFill>
              </a:rPr>
              <a:t>"Shërbimet jo-</a:t>
            </a:r>
            <a:r>
              <a:rPr lang="sq-AL" sz="2400" b="1" dirty="0" err="1">
                <a:solidFill>
                  <a:srgbClr val="FF0000"/>
                </a:solidFill>
              </a:rPr>
              <a:t>konsulente</a:t>
            </a:r>
            <a:r>
              <a:rPr lang="sq-AL" sz="2400" b="1" dirty="0">
                <a:solidFill>
                  <a:srgbClr val="FF0000"/>
                </a:solidFill>
              </a:rPr>
              <a:t> </a:t>
            </a:r>
            <a:r>
              <a:rPr lang="sq-AL" sz="2400" b="1" dirty="0"/>
              <a:t>(shërbimet e përgjithshme)</a:t>
            </a:r>
            <a:endParaRPr lang="en-US" sz="2400" dirty="0"/>
          </a:p>
          <a:p>
            <a:endParaRPr lang="en-GB" sz="2400" b="1" i="1" dirty="0"/>
          </a:p>
          <a:p>
            <a:pPr>
              <a:buFont typeface="Wingdings" pitchFamily="2" charset="2"/>
              <a:buChar char="Ø"/>
            </a:pPr>
            <a:r>
              <a:rPr lang="sq-AL" sz="2400" b="1" dirty="0">
                <a:solidFill>
                  <a:srgbClr val="FF0000"/>
                </a:solidFill>
              </a:rPr>
              <a:t>"Shërbimet </a:t>
            </a:r>
            <a:r>
              <a:rPr lang="sq-AL" sz="2400" b="1" dirty="0" err="1">
                <a:solidFill>
                  <a:srgbClr val="FF0000"/>
                </a:solidFill>
              </a:rPr>
              <a:t>konsulente</a:t>
            </a:r>
            <a:r>
              <a:rPr lang="sq-AL" sz="2400" b="1" dirty="0">
                <a:solidFill>
                  <a:srgbClr val="FF0000"/>
                </a:solidFill>
              </a:rPr>
              <a:t>"</a:t>
            </a:r>
            <a:endParaRPr lang="en-GB" sz="2400" b="1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330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088" y="1143000"/>
            <a:ext cx="77041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indent="-381000">
              <a:defRPr/>
            </a:pPr>
            <a:endParaRPr lang="en-US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2400" b="1" dirty="0"/>
          </a:p>
          <a:p>
            <a:pPr lvl="0">
              <a:buFont typeface="Arial" pitchFamily="34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lvl="0"/>
            <a:endParaRPr lang="en-US" sz="2400" dirty="0">
              <a:solidFill>
                <a:srgbClr val="FF0000"/>
              </a:solidFill>
            </a:endParaRPr>
          </a:p>
          <a:p>
            <a:pPr lvl="0"/>
            <a:endParaRPr lang="en-US" sz="2400" dirty="0">
              <a:solidFill>
                <a:srgbClr val="FF0000"/>
              </a:solidFill>
            </a:endParaRPr>
          </a:p>
          <a:p>
            <a:pPr lvl="0"/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2756" y="476672"/>
            <a:ext cx="8071644" cy="9239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sz="36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15156" y="76201"/>
            <a:ext cx="8071644" cy="762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81000" indent="-381000" algn="ctr">
              <a:defRPr/>
            </a:pPr>
            <a:r>
              <a:rPr lang="sq-AL" sz="2800" b="1" dirty="0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Shërbimet </a:t>
            </a:r>
            <a:r>
              <a:rPr lang="sq-AL" sz="2800" b="1" dirty="0" err="1">
                <a:solidFill>
                  <a:schemeClr val="bg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konsulente</a:t>
            </a:r>
            <a:endParaRPr lang="en-US" sz="2800" b="1" dirty="0">
              <a:solidFill>
                <a:schemeClr val="bg2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67556" y="381000"/>
            <a:ext cx="8071644" cy="132439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81000" indent="-381000" algn="ctr">
              <a:defRPr/>
            </a:pPr>
            <a:endParaRPr lang="en-US" sz="3600" b="1" i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1" y="933873"/>
            <a:ext cx="74676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S</a:t>
            </a: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hërbimet </a:t>
            </a:r>
            <a:r>
              <a:rPr lang="sq-AL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konsulente</a:t>
            </a:r>
            <a:r>
              <a:rPr lang="sq-AL" sz="2400" dirty="0">
                <a:latin typeface="Cambria" panose="02040503050406030204" pitchFamily="18" charset="0"/>
                <a:ea typeface="Cambria" panose="02040503050406030204" pitchFamily="18" charset="0"/>
              </a:rPr>
              <a:t>"– </a:t>
            </a:r>
            <a:r>
              <a:rPr lang="sq-AL" sz="2400" i="1" dirty="0">
                <a:solidFill>
                  <a:srgbClr val="FF0000"/>
                </a:solidFill>
              </a:rPr>
              <a:t>nënkupton një shërbim </a:t>
            </a:r>
            <a:r>
              <a:rPr lang="sq-AL" sz="2400" b="1" i="1" dirty="0">
                <a:solidFill>
                  <a:srgbClr val="FF0000"/>
                </a:solidFill>
              </a:rPr>
              <a:t>të një natyre intelektuale</a:t>
            </a:r>
            <a:r>
              <a:rPr lang="sq-AL" sz="2400" i="1" dirty="0">
                <a:solidFill>
                  <a:srgbClr val="FF0000"/>
                </a:solidFill>
              </a:rPr>
              <a:t> </a:t>
            </a:r>
            <a:r>
              <a:rPr lang="sq-AL" sz="2400" b="1" i="1" dirty="0">
                <a:solidFill>
                  <a:srgbClr val="FF0000"/>
                </a:solidFill>
              </a:rPr>
              <a:t>apo konsultative</a:t>
            </a:r>
            <a:r>
              <a:rPr lang="sq-AL" sz="2400" i="1" dirty="0">
                <a:solidFill>
                  <a:srgbClr val="FF0000"/>
                </a:solidFill>
              </a:rPr>
              <a:t>, që sigurohet nga një konsulent ekspert dhe i kualifikuar në një fushë të caktuar apo profesion dhe përfshin shërbime </a:t>
            </a:r>
            <a:r>
              <a:rPr lang="sq-AL" sz="2400" b="1" i="1" u="sng" dirty="0">
                <a:solidFill>
                  <a:srgbClr val="FF0000"/>
                </a:solidFill>
              </a:rPr>
              <a:t>ku aspektet intelektuale dhe kontributet mbizotërojnë</a:t>
            </a:r>
            <a:r>
              <a:rPr lang="sq-AL" sz="2400" b="1" i="1" dirty="0">
                <a:solidFill>
                  <a:srgbClr val="FF0000"/>
                </a:solidFill>
              </a:rPr>
              <a:t>  dhe </a:t>
            </a:r>
            <a:r>
              <a:rPr lang="sq-AL" sz="2400" b="1" i="1" u="sng" dirty="0">
                <a:solidFill>
                  <a:srgbClr val="FF0000"/>
                </a:solidFill>
              </a:rPr>
              <a:t>tejkalojnë aspektet tjera fizike të kontratës</a:t>
            </a:r>
            <a:endParaRPr lang="en-US" sz="2400" i="1" dirty="0">
              <a:solidFill>
                <a:srgbClr val="FF0000"/>
              </a:solidFill>
            </a:endParaRPr>
          </a:p>
          <a:p>
            <a:pPr marL="822960" lvl="0">
              <a:buFont typeface="Wingdings" pitchFamily="2" charset="2"/>
              <a:buChar char="Ø"/>
            </a:pPr>
            <a:r>
              <a:rPr lang="sq-AL" sz="2400" b="1" dirty="0"/>
              <a:t>Konsultative</a:t>
            </a:r>
            <a:r>
              <a:rPr lang="sq-AL" sz="2400" dirty="0"/>
              <a:t> (politikat, turizmi, dhe shëndetësia)</a:t>
            </a:r>
            <a:endParaRPr lang="en-US" sz="2400" dirty="0"/>
          </a:p>
          <a:p>
            <a:pPr marL="822960" lvl="0">
              <a:buFont typeface="Wingdings" pitchFamily="2" charset="2"/>
              <a:buChar char="Ø"/>
            </a:pPr>
            <a:r>
              <a:rPr lang="sq-AL" sz="2400" b="1" dirty="0"/>
              <a:t>Studimet </a:t>
            </a:r>
            <a:r>
              <a:rPr lang="sq-AL" sz="2400" dirty="0"/>
              <a:t>(ndikimi mjedisor, popullatë, shëndetësia arsimi, çmimet e tregut) </a:t>
            </a:r>
            <a:endParaRPr lang="en-US" sz="2400" dirty="0"/>
          </a:p>
          <a:p>
            <a:pPr marL="822960" lvl="0">
              <a:buFont typeface="Wingdings" pitchFamily="2" charset="2"/>
              <a:buChar char="Ø"/>
            </a:pPr>
            <a:r>
              <a:rPr lang="sq-AL" sz="2400" b="1" dirty="0"/>
              <a:t>Projektimet </a:t>
            </a:r>
            <a:r>
              <a:rPr lang="sq-AL" sz="2400" dirty="0"/>
              <a:t>(pikturat, skulpturat, arkitektura, reklamimi)</a:t>
            </a:r>
            <a:endParaRPr lang="en-US" sz="2400" dirty="0"/>
          </a:p>
          <a:p>
            <a:pPr marL="822960" lvl="0">
              <a:buFont typeface="Wingdings" pitchFamily="2" charset="2"/>
              <a:buChar char="Ø"/>
            </a:pPr>
            <a:r>
              <a:rPr lang="sq-AL" sz="2400" b="1" dirty="0"/>
              <a:t>Institucionale </a:t>
            </a:r>
            <a:r>
              <a:rPr lang="sq-AL" sz="2400" dirty="0"/>
              <a:t>(prokurimi, vënia e taksave, buxhetet, pensionet, doganat) </a:t>
            </a:r>
            <a:endParaRPr lang="en-US" sz="2400" dirty="0"/>
          </a:p>
          <a:p>
            <a:pPr marL="822960" lvl="0">
              <a:buFont typeface="Wingdings" pitchFamily="2" charset="2"/>
              <a:buChar char="Ø"/>
            </a:pPr>
            <a:r>
              <a:rPr lang="sq-AL" sz="2400" b="1" dirty="0"/>
              <a:t>Trajnuese</a:t>
            </a:r>
            <a:r>
              <a:rPr lang="sq-AL" sz="2400" dirty="0"/>
              <a:t> (muzika, sportet, arsimore)</a:t>
            </a:r>
            <a:endParaRPr lang="en-US" sz="2400" dirty="0"/>
          </a:p>
          <a:p>
            <a:pPr marL="822960" lvl="0">
              <a:buFont typeface="Wingdings" pitchFamily="2" charset="2"/>
              <a:buChar char="Ø"/>
            </a:pPr>
            <a:r>
              <a:rPr lang="sq-AL" sz="2400" dirty="0"/>
              <a:t>Shërbimet tjera të </a:t>
            </a:r>
            <a:r>
              <a:rPr lang="sq-AL" sz="2400" b="1" dirty="0"/>
              <a:t>natyrës intelektuale dhe profesionale</a:t>
            </a:r>
            <a:endParaRPr lang="en-US" sz="24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sq-AL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088" y="1143000"/>
            <a:ext cx="77041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indent="-381000">
              <a:defRPr/>
            </a:pPr>
            <a:endParaRPr lang="en-US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2400" b="1" dirty="0"/>
          </a:p>
          <a:p>
            <a:pPr lvl="0">
              <a:buFont typeface="Arial" pitchFamily="34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lvl="0"/>
            <a:endParaRPr lang="en-US" sz="2400" dirty="0">
              <a:solidFill>
                <a:srgbClr val="FF0000"/>
              </a:solidFill>
            </a:endParaRPr>
          </a:p>
          <a:p>
            <a:pPr lvl="0"/>
            <a:endParaRPr lang="en-US" sz="2400" dirty="0">
              <a:solidFill>
                <a:srgbClr val="FF0000"/>
              </a:solidFill>
            </a:endParaRPr>
          </a:p>
          <a:p>
            <a:pPr lvl="0"/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2756" y="476672"/>
            <a:ext cx="8071644" cy="9239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sz="36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15156" y="76201"/>
            <a:ext cx="8071644" cy="762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81000" indent="-381000" algn="ctr">
              <a:defRPr/>
            </a:pPr>
            <a:r>
              <a:rPr lang="sq-AL" sz="2800" b="1" i="1" dirty="0">
                <a:solidFill>
                  <a:srgbClr val="FF0000"/>
                </a:solidFill>
              </a:rPr>
              <a:t>Vlera e parashikuar e kontratave</a:t>
            </a:r>
            <a:endParaRPr lang="en-US" sz="2800" b="1" dirty="0">
              <a:solidFill>
                <a:schemeClr val="bg2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67556" y="381000"/>
            <a:ext cx="8071644" cy="132439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81000" indent="-381000" algn="ctr">
              <a:defRPr/>
            </a:pPr>
            <a:endParaRPr lang="en-US" sz="3600" b="1" i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1" y="933873"/>
            <a:ext cx="74676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q-AL" sz="2400" dirty="0"/>
              <a:t>Kur prokuron </a:t>
            </a:r>
            <a:r>
              <a:rPr lang="sq-AL" sz="2400" b="1" dirty="0">
                <a:solidFill>
                  <a:srgbClr val="FF0000"/>
                </a:solidFill>
              </a:rPr>
              <a:t>Shërbimet e </a:t>
            </a:r>
            <a:r>
              <a:rPr lang="sq-AL" sz="2400" b="1" dirty="0" err="1">
                <a:solidFill>
                  <a:srgbClr val="FF0000"/>
                </a:solidFill>
              </a:rPr>
              <a:t>Konsulencës</a:t>
            </a:r>
            <a:r>
              <a:rPr lang="sq-AL" sz="2400" dirty="0"/>
              <a:t>, AK do të llogarit shpenzimet e detyrës. Kur kalkulon vlerën e parashikuar AK merr parasysh koston e: </a:t>
            </a:r>
            <a:endParaRPr lang="en-US" sz="2400" dirty="0"/>
          </a:p>
          <a:p>
            <a:pPr marL="457200" lvl="0">
              <a:buFont typeface="Wingdings" pitchFamily="2" charset="2"/>
              <a:buChar char="ü"/>
            </a:pPr>
            <a:r>
              <a:rPr lang="sq-AL" sz="2400" dirty="0">
                <a:solidFill>
                  <a:srgbClr val="FF0000"/>
                </a:solidFill>
              </a:rPr>
              <a:t>stafit, </a:t>
            </a:r>
            <a:endParaRPr lang="en-US" sz="2400" dirty="0">
              <a:solidFill>
                <a:srgbClr val="FF0000"/>
              </a:solidFill>
            </a:endParaRPr>
          </a:p>
          <a:p>
            <a:pPr marL="457200" lvl="0">
              <a:buFont typeface="Wingdings" pitchFamily="2" charset="2"/>
              <a:buChar char="ü"/>
            </a:pPr>
            <a:r>
              <a:rPr lang="sq-AL" sz="2400" dirty="0">
                <a:solidFill>
                  <a:srgbClr val="FF0000"/>
                </a:solidFill>
              </a:rPr>
              <a:t>zyrës</a:t>
            </a:r>
            <a:r>
              <a:rPr lang="sq-AL" sz="2400" dirty="0"/>
              <a:t>, </a:t>
            </a:r>
            <a:endParaRPr lang="en-US" sz="2400" dirty="0"/>
          </a:p>
          <a:p>
            <a:pPr marL="457200" lvl="0">
              <a:buFont typeface="Wingdings" pitchFamily="2" charset="2"/>
              <a:buChar char="ü"/>
            </a:pPr>
            <a:r>
              <a:rPr lang="sq-AL" sz="2400" dirty="0">
                <a:solidFill>
                  <a:srgbClr val="FF0000"/>
                </a:solidFill>
              </a:rPr>
              <a:t>shpenzimeve operative</a:t>
            </a:r>
            <a:r>
              <a:rPr lang="sq-AL" sz="2400" dirty="0"/>
              <a:t>, </a:t>
            </a:r>
            <a:endParaRPr lang="en-US" sz="2400" dirty="0"/>
          </a:p>
          <a:p>
            <a:pPr marL="457200" lvl="0">
              <a:buFont typeface="Wingdings" pitchFamily="2" charset="2"/>
              <a:buChar char="ü"/>
            </a:pPr>
            <a:r>
              <a:rPr lang="sq-AL" sz="2400" dirty="0">
                <a:solidFill>
                  <a:srgbClr val="FF0000"/>
                </a:solidFill>
              </a:rPr>
              <a:t>transportit dhe pagesat</a:t>
            </a:r>
            <a:r>
              <a:rPr lang="sq-AL" sz="2400" dirty="0"/>
              <a:t>, dhe </a:t>
            </a:r>
            <a:endParaRPr lang="en-US" sz="2400" dirty="0"/>
          </a:p>
          <a:p>
            <a:pPr marL="457200" lvl="0">
              <a:buFont typeface="Wingdings" pitchFamily="2" charset="2"/>
              <a:buChar char="ü"/>
            </a:pPr>
            <a:r>
              <a:rPr lang="sq-AL" sz="2400" i="1" dirty="0" err="1"/>
              <a:t>opsionale</a:t>
            </a:r>
            <a:r>
              <a:rPr lang="sq-AL" sz="2400" dirty="0"/>
              <a:t>, </a:t>
            </a:r>
            <a:r>
              <a:rPr lang="sq-AL" sz="2400" dirty="0">
                <a:solidFill>
                  <a:srgbClr val="FF0000"/>
                </a:solidFill>
              </a:rPr>
              <a:t>shpenzimet për ndërmarrjen e testeve ose marrjen e mostrave</a:t>
            </a:r>
            <a:r>
              <a:rPr lang="sq-AL" sz="2400" dirty="0"/>
              <a:t>.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sq-AL" sz="2400" dirty="0"/>
              <a:t>Kostot duhet të ndahen në </a:t>
            </a:r>
            <a:r>
              <a:rPr lang="sq-AL" sz="2400" b="1" dirty="0"/>
              <a:t>dy kategori të gjera</a:t>
            </a:r>
            <a:r>
              <a:rPr lang="sq-AL" sz="2400" dirty="0"/>
              <a:t>: </a:t>
            </a:r>
            <a:endParaRPr lang="en-US" sz="2400" dirty="0"/>
          </a:p>
          <a:p>
            <a:pPr marL="457200" lvl="0" indent="-457200">
              <a:buFont typeface="+mj-lt"/>
              <a:buAutoNum type="arabicPeriod"/>
            </a:pPr>
            <a:r>
              <a:rPr lang="sq-AL" sz="2000" i="1" dirty="0">
                <a:solidFill>
                  <a:srgbClr val="FF0000"/>
                </a:solidFill>
              </a:rPr>
              <a:t>Tarifa</a:t>
            </a:r>
            <a:r>
              <a:rPr lang="sq-AL" sz="2000" i="1" dirty="0"/>
              <a:t> </a:t>
            </a:r>
            <a:r>
              <a:rPr lang="sq-AL" sz="2000" dirty="0"/>
              <a:t>(ose shpërblimet) - stafi kryesore dhe stafi tjetër; dhe </a:t>
            </a:r>
            <a:endParaRPr lang="en-US" sz="2000" dirty="0"/>
          </a:p>
          <a:p>
            <a:pPr marL="457200" lvl="0" indent="-457200">
              <a:buFont typeface="+mj-lt"/>
              <a:buAutoNum type="arabicPeriod"/>
            </a:pPr>
            <a:r>
              <a:rPr lang="sq-AL" sz="2000" i="1" dirty="0" err="1">
                <a:solidFill>
                  <a:srgbClr val="FF0000"/>
                </a:solidFill>
              </a:rPr>
              <a:t>Rimbursueshme</a:t>
            </a:r>
            <a:r>
              <a:rPr lang="sq-AL" sz="2000" i="1" dirty="0"/>
              <a:t> </a:t>
            </a:r>
            <a:r>
              <a:rPr lang="sq-AL" sz="2000" dirty="0"/>
              <a:t>- Transporti (ajror /tokësor ), Akomodimi i stafit (Zyra / Qira), Mobilet - Pajisjet, Furnizimet - Shërbimet Publike, Raportet-Dokumentet (përkthimi, redaktimi, shtypja).</a:t>
            </a:r>
            <a:endParaRPr lang="en-US" sz="2000" dirty="0"/>
          </a:p>
          <a:p>
            <a:pPr lvl="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5828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088" y="1143000"/>
            <a:ext cx="77041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indent="-381000">
              <a:defRPr/>
            </a:pPr>
            <a:endParaRPr lang="en-US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2400" b="1" dirty="0"/>
          </a:p>
          <a:p>
            <a:pPr lvl="0">
              <a:buFont typeface="Arial" pitchFamily="34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lvl="0"/>
            <a:endParaRPr lang="en-US" sz="2400" dirty="0">
              <a:solidFill>
                <a:srgbClr val="FF0000"/>
              </a:solidFill>
            </a:endParaRPr>
          </a:p>
          <a:p>
            <a:pPr lvl="0"/>
            <a:endParaRPr lang="en-US" sz="2400" dirty="0">
              <a:solidFill>
                <a:srgbClr val="FF0000"/>
              </a:solidFill>
            </a:endParaRPr>
          </a:p>
          <a:p>
            <a:pPr lvl="0"/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2756" y="476672"/>
            <a:ext cx="8071644" cy="9239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sz="36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15156" y="76201"/>
            <a:ext cx="8071644" cy="762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81000" indent="-381000" algn="ctr">
              <a:defRPr/>
            </a:pPr>
            <a:r>
              <a:rPr lang="sq-AL" sz="2800" b="1" i="1" dirty="0">
                <a:solidFill>
                  <a:srgbClr val="FF0000"/>
                </a:solidFill>
              </a:rPr>
              <a:t>Vlera e parashikuar e kontratave</a:t>
            </a:r>
            <a:r>
              <a:rPr lang="en-US" sz="2800" b="1" i="1" dirty="0">
                <a:solidFill>
                  <a:srgbClr val="FF0000"/>
                </a:solidFill>
              </a:rPr>
              <a:t> (2)</a:t>
            </a:r>
            <a:endParaRPr lang="en-US" sz="2800" b="1" dirty="0">
              <a:solidFill>
                <a:schemeClr val="bg2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67556" y="381000"/>
            <a:ext cx="8071644" cy="132439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81000" indent="-381000" algn="ctr">
              <a:defRPr/>
            </a:pPr>
            <a:endParaRPr lang="en-US" sz="3600" b="1" i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1" y="933873"/>
            <a:ext cx="7467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q-AL" sz="2400" dirty="0"/>
              <a:t>Vlera e parashikuar e një kontrate publike duhet të llogaritet </a:t>
            </a:r>
            <a:r>
              <a:rPr lang="sq-AL" sz="2400" dirty="0">
                <a:solidFill>
                  <a:srgbClr val="FF0000"/>
                </a:solidFill>
              </a:rPr>
              <a:t>para inicimit të procedurës së prokurimit</a:t>
            </a:r>
            <a:r>
              <a:rPr lang="en-US" sz="2400" dirty="0">
                <a:solidFill>
                  <a:srgbClr val="FF0000"/>
                </a:solidFill>
              </a:rPr>
              <a:t>;</a:t>
            </a:r>
          </a:p>
          <a:p>
            <a:pPr marL="457200" lvl="0" indent="-457200">
              <a:buFont typeface="Courier New" pitchFamily="49" charset="0"/>
              <a:buChar char="o"/>
            </a:pPr>
            <a:r>
              <a:rPr lang="sq-AL" sz="2400" dirty="0"/>
              <a:t>është </a:t>
            </a:r>
            <a:r>
              <a:rPr lang="sq-AL" sz="2400" dirty="0">
                <a:solidFill>
                  <a:srgbClr val="FF0000"/>
                </a:solidFill>
              </a:rPr>
              <a:t>kriteri kryesor për përcaktimin e procedurës </a:t>
            </a:r>
            <a:r>
              <a:rPr lang="sq-AL" sz="2400" dirty="0"/>
              <a:t>së prokurimit</a:t>
            </a:r>
            <a:r>
              <a:rPr lang="en-US" sz="2400" dirty="0"/>
              <a:t>;</a:t>
            </a:r>
          </a:p>
          <a:p>
            <a:pPr marL="457200" lvl="0" indent="-457200">
              <a:buFont typeface="Courier New" pitchFamily="49" charset="0"/>
              <a:buChar char="o"/>
            </a:pPr>
            <a:r>
              <a:rPr lang="sq-AL" sz="2400" dirty="0"/>
              <a:t>nuk është me informate sekrete dhe si rrjedhoje AK </a:t>
            </a:r>
            <a:r>
              <a:rPr lang="en-US" sz="2400" dirty="0"/>
              <a:t>e </a:t>
            </a:r>
            <a:r>
              <a:rPr lang="sq-AL" sz="2400" dirty="0"/>
              <a:t>publiko</a:t>
            </a:r>
            <a:r>
              <a:rPr lang="en-US" sz="2400" dirty="0"/>
              <a:t>n</a:t>
            </a:r>
            <a:r>
              <a:rPr lang="sq-AL" sz="2400" dirty="0"/>
              <a:t>e ne Njoftimin për kontrate.</a:t>
            </a:r>
          </a:p>
          <a:p>
            <a:pPr marL="457200" lvl="0" indent="-457200">
              <a:buFont typeface="Courier New" pitchFamily="49" charset="0"/>
              <a:buChar char="o"/>
            </a:pPr>
            <a:r>
              <a:rPr lang="sq-AL" sz="2400" dirty="0"/>
              <a:t>Bazuar në vlerën e parashikuar të kontratës, kontratat klasifikohen në </a:t>
            </a:r>
            <a:r>
              <a:rPr lang="sq-AL" sz="2400" b="1" dirty="0"/>
              <a:t>katër lloje të ndryshme të kontratave: </a:t>
            </a:r>
            <a:endParaRPr lang="en-US" sz="2400" b="1" dirty="0"/>
          </a:p>
          <a:p>
            <a:pPr marL="457200" lvl="0" indent="-457200">
              <a:buFont typeface="Courier New" pitchFamily="49" charset="0"/>
              <a:buChar char="o"/>
            </a:pPr>
            <a:endParaRPr lang="en-US" sz="2800" b="1" dirty="0"/>
          </a:p>
          <a:p>
            <a:pPr marL="822960" lvl="0" indent="-457200">
              <a:buFont typeface="+mj-lt"/>
              <a:buAutoNum type="arabicPeriod"/>
            </a:pPr>
            <a:r>
              <a:rPr lang="sq-AL" sz="2800" b="1" i="1" dirty="0">
                <a:solidFill>
                  <a:srgbClr val="FF0000"/>
                </a:solidFill>
              </a:rPr>
              <a:t>“kontratë me vlerë të madhe”;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FF0000"/>
              </a:solidFill>
            </a:endParaRPr>
          </a:p>
          <a:p>
            <a:pPr marL="822960" lvl="0" indent="-457200">
              <a:buFont typeface="+mj-lt"/>
              <a:buAutoNum type="arabicPeriod"/>
            </a:pPr>
            <a:r>
              <a:rPr lang="sq-AL" sz="2800" b="1" i="1" dirty="0">
                <a:solidFill>
                  <a:srgbClr val="FF0000"/>
                </a:solidFill>
              </a:rPr>
              <a:t>“kontratë me vlerë të mesme”;</a:t>
            </a:r>
            <a:endParaRPr lang="en-US" sz="2800" dirty="0">
              <a:solidFill>
                <a:srgbClr val="FF0000"/>
              </a:solidFill>
            </a:endParaRPr>
          </a:p>
          <a:p>
            <a:pPr marL="822960" lvl="0" indent="-457200">
              <a:buFont typeface="+mj-lt"/>
              <a:buAutoNum type="arabicPeriod"/>
            </a:pPr>
            <a:r>
              <a:rPr lang="sq-AL" sz="2800" b="1" i="1" dirty="0">
                <a:solidFill>
                  <a:srgbClr val="FF0000"/>
                </a:solidFill>
              </a:rPr>
              <a:t>“kontratë me vlerë të vogël” dhe</a:t>
            </a:r>
            <a:endParaRPr lang="en-US" sz="2800" dirty="0">
              <a:solidFill>
                <a:srgbClr val="FF0000"/>
              </a:solidFill>
            </a:endParaRPr>
          </a:p>
          <a:p>
            <a:pPr marL="822960" lvl="0" indent="-457200">
              <a:buFont typeface="+mj-lt"/>
              <a:buAutoNum type="arabicPeriod"/>
            </a:pPr>
            <a:r>
              <a:rPr lang="sq-AL" sz="2800" b="1" i="1" dirty="0">
                <a:solidFill>
                  <a:srgbClr val="FF0000"/>
                </a:solidFill>
              </a:rPr>
              <a:t>“kontratë me vlerë minimale </a:t>
            </a:r>
            <a:endParaRPr lang="en-US" sz="2800" dirty="0">
              <a:solidFill>
                <a:srgbClr val="FF0000"/>
              </a:solidFill>
            </a:endParaRPr>
          </a:p>
          <a:p>
            <a:pPr lvl="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52893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088" y="1143000"/>
            <a:ext cx="77041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indent="-381000">
              <a:defRPr/>
            </a:pPr>
            <a:endParaRPr lang="en-US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en-US" sz="2400" b="1" dirty="0"/>
          </a:p>
          <a:p>
            <a:pPr lvl="0">
              <a:buFont typeface="Arial" pitchFamily="34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lvl="0"/>
            <a:endParaRPr lang="en-US" sz="2400" dirty="0">
              <a:solidFill>
                <a:srgbClr val="FF0000"/>
              </a:solidFill>
            </a:endParaRPr>
          </a:p>
          <a:p>
            <a:pPr lvl="0"/>
            <a:endParaRPr lang="en-US" sz="2400" dirty="0">
              <a:solidFill>
                <a:srgbClr val="FF0000"/>
              </a:solidFill>
            </a:endParaRPr>
          </a:p>
          <a:p>
            <a:pPr lvl="0"/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2756" y="476672"/>
            <a:ext cx="8071644" cy="9239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sz="36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15156" y="76201"/>
            <a:ext cx="8071644" cy="762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81000" indent="-381000" algn="ctr">
              <a:defRPr/>
            </a:pPr>
            <a:r>
              <a:rPr lang="sq-AL" sz="2800" b="1" i="1" dirty="0">
                <a:solidFill>
                  <a:srgbClr val="FF0000"/>
                </a:solidFill>
              </a:rPr>
              <a:t>Vlera e parashikuar e kontratave</a:t>
            </a:r>
            <a:r>
              <a:rPr lang="en-US" sz="2800" b="1" i="1" dirty="0">
                <a:solidFill>
                  <a:srgbClr val="FF0000"/>
                </a:solidFill>
              </a:rPr>
              <a:t> (3)</a:t>
            </a:r>
            <a:endParaRPr lang="en-US" sz="2800" b="1" dirty="0">
              <a:solidFill>
                <a:schemeClr val="bg2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67556" y="381000"/>
            <a:ext cx="8071644" cy="132439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81000" indent="-381000" algn="ctr">
              <a:defRPr/>
            </a:pPr>
            <a:endParaRPr lang="en-US" sz="3600" b="1" i="1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61D5301-A7CA-5E07-D57B-CD83D6AE06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496269"/>
            <a:ext cx="6400801" cy="3432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1732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Integral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22776</TotalTime>
  <Words>3400</Words>
  <Application>Microsoft Office PowerPoint</Application>
  <PresentationFormat>On-screen Show (4:3)</PresentationFormat>
  <Paragraphs>603</Paragraphs>
  <Slides>44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60" baseType="lpstr">
      <vt:lpstr>ＭＳ Ｐゴシック</vt:lpstr>
      <vt:lpstr>Agency FB</vt:lpstr>
      <vt:lpstr>Arial</vt:lpstr>
      <vt:lpstr>Bodoni MT</vt:lpstr>
      <vt:lpstr>Calibri</vt:lpstr>
      <vt:lpstr>Cambria</vt:lpstr>
      <vt:lpstr>Courier New</vt:lpstr>
      <vt:lpstr>Garamond</vt:lpstr>
      <vt:lpstr>JEOLDF+TimesNewRoman</vt:lpstr>
      <vt:lpstr>Times New Roman</vt:lpstr>
      <vt:lpstr>Tw Cen MT</vt:lpstr>
      <vt:lpstr>Tw Cen MT Condensed</vt:lpstr>
      <vt:lpstr>Verdana</vt:lpstr>
      <vt:lpstr>Wingdings</vt:lpstr>
      <vt:lpstr>Wingdings 3</vt:lpstr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Vlora Ferizi</dc:creator>
  <cp:lastModifiedBy>Ilirk</cp:lastModifiedBy>
  <cp:revision>615</cp:revision>
  <cp:lastPrinted>1601-01-01T00:00:00Z</cp:lastPrinted>
  <dcterms:created xsi:type="dcterms:W3CDTF">1601-01-01T00:00:00Z</dcterms:created>
  <dcterms:modified xsi:type="dcterms:W3CDTF">2024-04-16T17:46:40Z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